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8"/>
    <p:restoredTop sz="80085"/>
  </p:normalViewPr>
  <p:slideViewPr>
    <p:cSldViewPr snapToGrid="0" snapToObjects="1">
      <p:cViewPr>
        <p:scale>
          <a:sx n="86" d="100"/>
          <a:sy n="86" d="100"/>
        </p:scale>
        <p:origin x="1232" y="-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AE403-D2FF-4C48-8091-D52D2D66BECE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0FE47-3513-494E-881D-1F8E834B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9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0FE47-3513-494E-881D-1F8E834B6A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4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Goat</a:t>
            </a:r>
          </a:p>
          <a:p>
            <a:endParaRPr lang="en-US" dirty="0" smtClean="0"/>
          </a:p>
          <a:p>
            <a:r>
              <a:rPr lang="en-US" dirty="0" smtClean="0"/>
              <a:t>Ideal order should be B, C,</a:t>
            </a:r>
            <a:r>
              <a:rPr lang="en-US" baseline="0" dirty="0" smtClean="0"/>
              <a:t> A – Some people may rank C first – I did not because I know that she is doing something </a:t>
            </a:r>
            <a:r>
              <a:rPr lang="is-IS" baseline="0" dirty="0" smtClean="0"/>
              <a:t>… just not sure what.  I know exactly what she is doing in Photo B.  Make the point that this is how the judges think – there is alot of subjectivity when looking at photos</a:t>
            </a:r>
            <a:r>
              <a:rPr lang="is-IS" baseline="0" dirty="0" smtClean="0">
                <a:sym typeface="Wingdings"/>
              </a:rPr>
              <a:t>.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0FE47-3513-494E-881D-1F8E834B6A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3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 Science –</a:t>
            </a:r>
          </a:p>
          <a:p>
            <a:endParaRPr lang="en-US" dirty="0" smtClean="0"/>
          </a:p>
          <a:p>
            <a:r>
              <a:rPr lang="en-US" dirty="0" smtClean="0"/>
              <a:t>Ideal Rank – C,B, A – A is obviously</a:t>
            </a:r>
            <a:r>
              <a:rPr lang="en-US" baseline="0" dirty="0" smtClean="0"/>
              <a:t> last.  B and C are both action-oriented.  However, I ranked C above B because they are actually “judging” in C.  In B they are learning, and not that that is not an important activity – but in C the youth is actively doing something.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0FE47-3513-494E-881D-1F8E834B6A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7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Nutrition, Health and Fitness</a:t>
            </a:r>
          </a:p>
          <a:p>
            <a:endParaRPr lang="en-US" dirty="0" smtClean="0"/>
          </a:p>
          <a:p>
            <a:r>
              <a:rPr lang="en-US" dirty="0" smtClean="0"/>
              <a:t>Ideal</a:t>
            </a:r>
            <a:r>
              <a:rPr lang="en-US" baseline="0" dirty="0" smtClean="0"/>
              <a:t> Rank – C, A, B – A is an action-oriented photo </a:t>
            </a:r>
            <a:r>
              <a:rPr lang="is-IS" baseline="0" dirty="0" smtClean="0"/>
              <a:t>… but I can’t see their face!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0FE47-3513-494E-881D-1F8E834B6A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12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r>
              <a:rPr lang="en-US" baseline="0" dirty="0" smtClean="0"/>
              <a:t> and Technology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Ideal Rank – C, B, A – B – they are doing something </a:t>
            </a:r>
            <a:r>
              <a:rPr lang="is-IS" baseline="0" dirty="0" smtClean="0"/>
              <a:t>… but not sure what; Action is clearly captured in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0FE47-3513-494E-881D-1F8E834B6A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32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Engineering</a:t>
            </a:r>
            <a:r>
              <a:rPr lang="en-US" baseline="0" dirty="0" smtClean="0"/>
              <a:t> and Safety Science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None of these photos are really great </a:t>
            </a:r>
            <a:r>
              <a:rPr lang="is-IS" baseline="0" dirty="0" smtClean="0"/>
              <a:t>… but if they have to be ranked it’s either C, B, A or B, C, A – B and C are a wash – there is more activity in C ... </a:t>
            </a:r>
            <a:r>
              <a:rPr lang="en-US" baseline="0" dirty="0" smtClean="0"/>
              <a:t>B</a:t>
            </a:r>
            <a:r>
              <a:rPr lang="is-IS" baseline="0" dirty="0" smtClean="0"/>
              <a:t>ut I can’t see the youth’s face;  B .. </a:t>
            </a:r>
            <a:r>
              <a:rPr lang="en-US" baseline="0" dirty="0" smtClean="0"/>
              <a:t>Y</a:t>
            </a:r>
            <a:r>
              <a:rPr lang="is-IS" baseline="0" dirty="0" smtClean="0"/>
              <a:t>ou can see their face and their project, but there is no 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0FE47-3513-494E-881D-1F8E834B6A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36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0FE47-3513-494E-881D-1F8E834B6A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6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87" y="-494468"/>
            <a:ext cx="7352468" cy="7352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368" y="5697716"/>
            <a:ext cx="6510936" cy="226855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RANK THESE!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318" y="4009334"/>
            <a:ext cx="5357600" cy="42775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A 4-H Project Portfolio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4535" y="-235866"/>
            <a:ext cx="379152" cy="73301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94023" y="-235866"/>
            <a:ext cx="379152" cy="73301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861" y="3887231"/>
            <a:ext cx="2687280" cy="2564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8772" y="4902607"/>
            <a:ext cx="5591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Photo Section Activity</a:t>
            </a:r>
          </a:p>
          <a:p>
            <a:endParaRPr lang="en-US" sz="2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6500" y="4699374"/>
            <a:ext cx="4477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Tennessee 4-H Project Portfolio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4" y="522991"/>
            <a:ext cx="2964426" cy="437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7" y="522991"/>
            <a:ext cx="4522840" cy="3430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93" y="3207683"/>
            <a:ext cx="4919854" cy="3261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/>
          <p:cNvSpPr/>
          <p:nvPr/>
        </p:nvSpPr>
        <p:spPr>
          <a:xfrm>
            <a:off x="1406013" y="324464"/>
            <a:ext cx="914400" cy="84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33768" y="324464"/>
            <a:ext cx="914400" cy="84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54563" y="3009156"/>
            <a:ext cx="914400" cy="84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3681" y="506586"/>
            <a:ext cx="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1100" y="488352"/>
            <a:ext cx="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8974" y="3201110"/>
            <a:ext cx="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603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36" y="777499"/>
            <a:ext cx="3740604" cy="2493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34" y="747251"/>
            <a:ext cx="3667594" cy="243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44" y="2917575"/>
            <a:ext cx="4329640" cy="3247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0" name="Group 19"/>
          <p:cNvGrpSpPr/>
          <p:nvPr/>
        </p:nvGrpSpPr>
        <p:grpSpPr>
          <a:xfrm>
            <a:off x="1703857" y="477540"/>
            <a:ext cx="914400" cy="845575"/>
            <a:chOff x="1390489" y="324464"/>
            <a:chExt cx="914400" cy="845575"/>
          </a:xfrm>
        </p:grpSpPr>
        <p:sp>
          <p:nvSpPr>
            <p:cNvPr id="8" name="Oval 7"/>
            <p:cNvSpPr/>
            <p:nvPr/>
          </p:nvSpPr>
          <p:spPr>
            <a:xfrm>
              <a:off x="1390489" y="324464"/>
              <a:ext cx="914400" cy="845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3681" y="506586"/>
              <a:ext cx="498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325778" y="480555"/>
            <a:ext cx="1107060" cy="84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63510" y="672509"/>
            <a:ext cx="6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31690" y="2725619"/>
            <a:ext cx="914400" cy="84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6101" y="2917573"/>
            <a:ext cx="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59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25" y="737418"/>
            <a:ext cx="3000394" cy="5206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79" y="552486"/>
            <a:ext cx="3370834" cy="4686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54" y="3889728"/>
            <a:ext cx="4734032" cy="2238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/>
          <p:cNvSpPr/>
          <p:nvPr/>
        </p:nvSpPr>
        <p:spPr>
          <a:xfrm>
            <a:off x="1390489" y="324464"/>
            <a:ext cx="914400" cy="84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3681" y="506586"/>
            <a:ext cx="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45263" y="3466940"/>
            <a:ext cx="914400" cy="84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79674" y="3658894"/>
            <a:ext cx="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6848168" y="388598"/>
            <a:ext cx="914400" cy="84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95500" y="552486"/>
            <a:ext cx="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62" y="1053124"/>
            <a:ext cx="4314452" cy="2864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61" y="7026997"/>
            <a:ext cx="5852160" cy="438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73" y="783318"/>
            <a:ext cx="4096590" cy="2520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103" y="1170039"/>
            <a:ext cx="4918710" cy="327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65" y="3178082"/>
            <a:ext cx="4876958" cy="2743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93" y="7113357"/>
            <a:ext cx="4438068" cy="3220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0" name="Group 19"/>
          <p:cNvGrpSpPr/>
          <p:nvPr/>
        </p:nvGrpSpPr>
        <p:grpSpPr>
          <a:xfrm>
            <a:off x="1390489" y="324464"/>
            <a:ext cx="914400" cy="845575"/>
            <a:chOff x="1390489" y="324464"/>
            <a:chExt cx="914400" cy="845575"/>
          </a:xfrm>
        </p:grpSpPr>
        <p:sp>
          <p:nvSpPr>
            <p:cNvPr id="8" name="Oval 7"/>
            <p:cNvSpPr/>
            <p:nvPr/>
          </p:nvSpPr>
          <p:spPr>
            <a:xfrm>
              <a:off x="1390489" y="324464"/>
              <a:ext cx="914400" cy="845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3681" y="506586"/>
              <a:ext cx="498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43685" y="630337"/>
            <a:ext cx="914400" cy="845575"/>
            <a:chOff x="6143685" y="630337"/>
            <a:chExt cx="914400" cy="845575"/>
          </a:xfrm>
        </p:grpSpPr>
        <p:sp>
          <p:nvSpPr>
            <p:cNvPr id="9" name="Oval 8"/>
            <p:cNvSpPr/>
            <p:nvPr/>
          </p:nvSpPr>
          <p:spPr>
            <a:xfrm>
              <a:off x="6143685" y="630337"/>
              <a:ext cx="914400" cy="845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93765" y="822291"/>
              <a:ext cx="498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B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60071" y="2917575"/>
            <a:ext cx="914400" cy="845575"/>
            <a:chOff x="5019368" y="3431941"/>
            <a:chExt cx="914400" cy="845575"/>
          </a:xfrm>
        </p:grpSpPr>
        <p:sp>
          <p:nvSpPr>
            <p:cNvPr id="10" name="Oval 9"/>
            <p:cNvSpPr/>
            <p:nvPr/>
          </p:nvSpPr>
          <p:spPr>
            <a:xfrm>
              <a:off x="5019368" y="3431941"/>
              <a:ext cx="914400" cy="845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3779" y="3623895"/>
              <a:ext cx="498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9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1" y="642411"/>
            <a:ext cx="4918710" cy="3279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56" y="1774283"/>
            <a:ext cx="4438068" cy="3220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0" name="Group 19"/>
          <p:cNvGrpSpPr/>
          <p:nvPr/>
        </p:nvGrpSpPr>
        <p:grpSpPr>
          <a:xfrm>
            <a:off x="1390489" y="324464"/>
            <a:ext cx="914400" cy="845575"/>
            <a:chOff x="1390489" y="324464"/>
            <a:chExt cx="914400" cy="845575"/>
          </a:xfrm>
        </p:grpSpPr>
        <p:sp>
          <p:nvSpPr>
            <p:cNvPr id="8" name="Oval 7"/>
            <p:cNvSpPr/>
            <p:nvPr/>
          </p:nvSpPr>
          <p:spPr>
            <a:xfrm>
              <a:off x="1390489" y="324464"/>
              <a:ext cx="914400" cy="845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3681" y="506586"/>
              <a:ext cx="498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951024" y="1509642"/>
            <a:ext cx="1107060" cy="84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88756" y="1701596"/>
            <a:ext cx="6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44" y="3215946"/>
            <a:ext cx="4082558" cy="3061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Oval 9"/>
          <p:cNvSpPr/>
          <p:nvPr/>
        </p:nvSpPr>
        <p:spPr>
          <a:xfrm>
            <a:off x="3178636" y="2917575"/>
            <a:ext cx="914400" cy="84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13047" y="3109529"/>
            <a:ext cx="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25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87" y="-494468"/>
            <a:ext cx="7352468" cy="7352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368" y="5697716"/>
            <a:ext cx="6510936" cy="226855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RANK THESE!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318" y="4009334"/>
            <a:ext cx="5357600" cy="42775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A 4-H Project Portfolio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4535" y="-235866"/>
            <a:ext cx="379152" cy="73301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94023" y="-235866"/>
            <a:ext cx="379152" cy="73301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861" y="3887231"/>
            <a:ext cx="2687280" cy="2564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8772" y="4902607"/>
            <a:ext cx="5591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Photo Section Activity</a:t>
            </a:r>
          </a:p>
          <a:p>
            <a:endParaRPr lang="en-US" sz="2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6500" y="4699374"/>
            <a:ext cx="4477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Tennessee 4-H Project Portfolio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007A44CAB814F9C93FD63F280A4D8" ma:contentTypeVersion="0" ma:contentTypeDescription="Create a new document." ma:contentTypeScope="" ma:versionID="a1a8454fb04493ee7404b5a77d2037d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494DCC-C3EE-4754-A7B6-16AA5BE338C7}"/>
</file>

<file path=customXml/itemProps2.xml><?xml version="1.0" encoding="utf-8"?>
<ds:datastoreItem xmlns:ds="http://schemas.openxmlformats.org/officeDocument/2006/customXml" ds:itemID="{281A7653-CE7A-4AE3-B1B3-333725B87E28}"/>
</file>

<file path=customXml/itemProps3.xml><?xml version="1.0" encoding="utf-8"?>
<ds:datastoreItem xmlns:ds="http://schemas.openxmlformats.org/officeDocument/2006/customXml" ds:itemID="{DB5B8233-2492-4C97-8A74-8E58937206C1}"/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126</TotalTime>
  <Words>314</Words>
  <Application>Microsoft Macintosh PowerPoint</Application>
  <PresentationFormat>Widescreen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MS Shell Dlg 2</vt:lpstr>
      <vt:lpstr>Wingdings</vt:lpstr>
      <vt:lpstr>Wingdings 3</vt:lpstr>
      <vt:lpstr>Arial</vt:lpstr>
      <vt:lpstr>Madison</vt:lpstr>
      <vt:lpstr>RANK THESE!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RANK THESE!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Gallimore, Lori</dc:creator>
  <cp:lastModifiedBy>Gallimore, Lori</cp:lastModifiedBy>
  <cp:revision>15</cp:revision>
  <dcterms:created xsi:type="dcterms:W3CDTF">2018-08-12T18:30:34Z</dcterms:created>
  <dcterms:modified xsi:type="dcterms:W3CDTF">2018-10-30T15:21:18Z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0x010100C60007A44CAB814F9C93FD63F280A4D8</vt:lpwstr>
  </property>
</Properties>
</file>