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61"/>
  </p:normalViewPr>
  <p:slideViewPr>
    <p:cSldViewPr snapToGrid="0" snapToObjects="1">
      <p:cViewPr>
        <p:scale>
          <a:sx n="91" d="100"/>
          <a:sy n="91" d="100"/>
        </p:scale>
        <p:origin x="840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7" Type="http://schemas.openxmlformats.org/officeDocument/2006/relationships/slide" Target="slides/slide6.xml"/><Relationship Id="rId16" Type="http://schemas.openxmlformats.org/officeDocument/2006/relationships/viewProps" Target="viewProps.xml"/><Relationship Id="rId2" Type="http://schemas.openxmlformats.org/officeDocument/2006/relationships/slide" Target="slides/slide1.xml"/><Relationship Id="rId20" Type="http://schemas.openxmlformats.org/officeDocument/2006/relationships/customXml" Target="../customXml/item2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1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8ACDCE-A620-7A42-ADAA-D1B0A6E1C72F}" type="datetimeFigureOut">
              <a:rPr lang="en-US" smtClean="0"/>
              <a:t>10/30/18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4D2D9D-01D4-F244-9461-6D57689CC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998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Good or bad?  Typical</a:t>
            </a:r>
            <a:r>
              <a:rPr lang="en-US" baseline="0" dirty="0" smtClean="0"/>
              <a:t> goal </a:t>
            </a:r>
            <a:r>
              <a:rPr lang="is-IS" baseline="0" dirty="0" smtClean="0"/>
              <a:t>… but lacks detail.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Pros:</a:t>
            </a:r>
          </a:p>
          <a:p>
            <a:r>
              <a:rPr lang="en-US" dirty="0" smtClean="0"/>
              <a:t>•</a:t>
            </a:r>
            <a:r>
              <a:rPr lang="en-US" baseline="0" dirty="0" smtClean="0"/>
              <a:t> Can be achieved by the 4-H’er</a:t>
            </a:r>
          </a:p>
          <a:p>
            <a:r>
              <a:rPr lang="en-US" baseline="0" dirty="0" smtClean="0"/>
              <a:t>• It is realistic as it is appropriate to the companion animal project</a:t>
            </a:r>
          </a:p>
          <a:p>
            <a:endParaRPr lang="en-US" baseline="0" dirty="0" smtClean="0"/>
          </a:p>
          <a:p>
            <a:r>
              <a:rPr lang="en-US" baseline="0" dirty="0" smtClean="0"/>
              <a:t>Cons:</a:t>
            </a:r>
          </a:p>
          <a:p>
            <a:r>
              <a:rPr lang="en-US" baseline="0" dirty="0" smtClean="0"/>
              <a:t>• Not specific enough – what do you want to learn about?  Nutrition?  Basic care?  Breeding?</a:t>
            </a:r>
          </a:p>
          <a:p>
            <a:r>
              <a:rPr lang="en-US" baseline="0" dirty="0" smtClean="0"/>
              <a:t>• It is not measurable – no indication of how you have met your goal</a:t>
            </a:r>
          </a:p>
          <a:p>
            <a:endParaRPr lang="en-US" baseline="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4D2D9D-01D4-F244-9461-6D57689CCD6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4952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What I learned – this is written</a:t>
            </a:r>
            <a:r>
              <a:rPr lang="en-US" baseline="0" dirty="0" smtClean="0"/>
              <a:t> very well.  </a:t>
            </a:r>
            <a:r>
              <a:rPr lang="en-US" baseline="0" smtClean="0"/>
              <a:t>Again, the goals and knowledge and skills do not match up.  </a:t>
            </a:r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4D2D9D-01D4-F244-9461-6D57689CCD6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69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Good or bad?</a:t>
            </a:r>
            <a:r>
              <a:rPr lang="en-US" baseline="0" dirty="0" smtClean="0"/>
              <a:t>  Good.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Pros: </a:t>
            </a:r>
          </a:p>
          <a:p>
            <a:r>
              <a:rPr lang="en-US" baseline="0" dirty="0" smtClean="0"/>
              <a:t>• Specific  - one thing – become more competitive</a:t>
            </a:r>
          </a:p>
          <a:p>
            <a:r>
              <a:rPr lang="en-US" baseline="0" dirty="0" smtClean="0"/>
              <a:t>• Measurable – achieve goal by increasing training runs by one mile</a:t>
            </a:r>
          </a:p>
          <a:p>
            <a:r>
              <a:rPr lang="en-US" baseline="0" dirty="0" smtClean="0"/>
              <a:t>• Attainable – the 4-H’er can do this by </a:t>
            </a:r>
            <a:r>
              <a:rPr lang="en-US" baseline="0" dirty="0" err="1" smtClean="0"/>
              <a:t>hisself</a:t>
            </a:r>
            <a:r>
              <a:rPr lang="en-US" baseline="0" dirty="0" smtClean="0"/>
              <a:t>/herself</a:t>
            </a:r>
          </a:p>
          <a:p>
            <a:r>
              <a:rPr lang="en-US" baseline="0" dirty="0" smtClean="0"/>
              <a:t>• Relevant --  this does pertain to the 4-H’ers project area of Personal Development</a:t>
            </a:r>
          </a:p>
          <a:p>
            <a:r>
              <a:rPr lang="en-US" baseline="0" dirty="0" smtClean="0"/>
              <a:t>• Timely – will complete this in one semester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4D2D9D-01D4-F244-9461-6D57689CCD6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413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Good or Bad?  Okay </a:t>
            </a:r>
            <a:r>
              <a:rPr lang="is-IS" dirty="0" smtClean="0"/>
              <a:t>… somethings can be assumted, but has room for improvement</a:t>
            </a:r>
          </a:p>
          <a:p>
            <a:endParaRPr lang="en-US" dirty="0" smtClean="0"/>
          </a:p>
          <a:p>
            <a:r>
              <a:rPr lang="en-US" dirty="0" smtClean="0"/>
              <a:t>Pros:</a:t>
            </a:r>
          </a:p>
          <a:p>
            <a:r>
              <a:rPr lang="en-US" dirty="0" smtClean="0"/>
              <a:t>• Specific – some, but not enough;</a:t>
            </a:r>
            <a:r>
              <a:rPr lang="en-US" baseline="0" dirty="0" smtClean="0"/>
              <a:t> how much do you want to raise your test scores by?  Which skills?</a:t>
            </a:r>
          </a:p>
          <a:p>
            <a:r>
              <a:rPr lang="en-US" baseline="0" dirty="0" smtClean="0"/>
              <a:t>• Attainable – absolutely!  The amount of effort required by the 4-H’er to achieve this goal is on target</a:t>
            </a:r>
          </a:p>
          <a:p>
            <a:r>
              <a:rPr lang="en-US" baseline="0" dirty="0" smtClean="0"/>
              <a:t>• Relevant – absolutely:  Fits with the Personal Development project</a:t>
            </a:r>
          </a:p>
          <a:p>
            <a:endParaRPr lang="en-US" baseline="0" dirty="0" smtClean="0"/>
          </a:p>
          <a:p>
            <a:r>
              <a:rPr lang="en-US" baseline="0" dirty="0" smtClean="0"/>
              <a:t>Cons:</a:t>
            </a:r>
          </a:p>
          <a:p>
            <a:r>
              <a:rPr lang="en-US" baseline="0" dirty="0" smtClean="0"/>
              <a:t>• Measurable – not identified – how does the 4-H’er know that he/she has achieved the goal?</a:t>
            </a:r>
          </a:p>
          <a:p>
            <a:r>
              <a:rPr lang="en-US" baseline="0" dirty="0" smtClean="0"/>
              <a:t>• Timely – not identified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4D2D9D-01D4-F244-9461-6D57689CCD6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4228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Good or Bad?  Good</a:t>
            </a:r>
          </a:p>
          <a:p>
            <a:endParaRPr lang="en-US" dirty="0" smtClean="0"/>
          </a:p>
          <a:p>
            <a:r>
              <a:rPr lang="en-US" dirty="0" smtClean="0"/>
              <a:t>Pros:</a:t>
            </a:r>
          </a:p>
          <a:p>
            <a:r>
              <a:rPr lang="en-US" dirty="0" smtClean="0"/>
              <a:t>• Specific – check!</a:t>
            </a:r>
          </a:p>
          <a:p>
            <a:r>
              <a:rPr lang="en-US" baseline="0" dirty="0" smtClean="0"/>
              <a:t>• Attainable – absolutely!  The amount of effort required by the 4-H’er to achieve this goal is on target</a:t>
            </a:r>
          </a:p>
          <a:p>
            <a:r>
              <a:rPr lang="en-US" baseline="0" dirty="0" smtClean="0"/>
              <a:t>• Relevant – absolutely:  Fits with the Clothing and Textiles project</a:t>
            </a:r>
          </a:p>
          <a:p>
            <a:endParaRPr lang="en-US" baseline="0" dirty="0" smtClean="0"/>
          </a:p>
          <a:p>
            <a:r>
              <a:rPr lang="en-US" baseline="0" dirty="0" smtClean="0"/>
              <a:t>Cons:</a:t>
            </a:r>
          </a:p>
          <a:p>
            <a:r>
              <a:rPr lang="en-US" baseline="0" dirty="0" smtClean="0"/>
              <a:t>• Measurable – not identified in initial goal, but identified in “what I learned” section – how does the 4-H’er know that he/she has achieved the goal?</a:t>
            </a:r>
          </a:p>
          <a:p>
            <a:r>
              <a:rPr lang="en-US" baseline="0" dirty="0" smtClean="0"/>
              <a:t>• Timely – not identified in initial goal, but identified in “what I learned” section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4D2D9D-01D4-F244-9461-6D57689CCD6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9488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Truth is, this is better than many of the “running for office” goals that are written.</a:t>
            </a:r>
            <a:r>
              <a:rPr lang="en-US" baseline="0" dirty="0" smtClean="0"/>
              <a:t>  And as part of the Leadership project, it is a relevant goal.  However, I would encourage agents to focus more on the skills than the outcomes for any project plan.  So, for this project plan, I would set this up as “I plan to practice my leadership, networking skills and meet 300 new people by running for a 4-H Congress office.”</a:t>
            </a:r>
          </a:p>
          <a:p>
            <a:endParaRPr lang="en-US" baseline="0" dirty="0" smtClean="0"/>
          </a:p>
          <a:p>
            <a:r>
              <a:rPr lang="en-US" baseline="0" dirty="0" smtClean="0"/>
              <a:t>Additionally, it is imperative that the ”what I learned” part “match” what the “to do and learn” part is. 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4D2D9D-01D4-F244-9461-6D57689CCD6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3522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</a:t>
            </a:r>
            <a:r>
              <a:rPr lang="en-US" baseline="0" dirty="0" smtClean="0"/>
              <a:t> is an example of a typical, but most inappropriate goal.  Goals must be written in such a way that the 4-H’er can achieve it on their own.  With the above goal, they are dependent on getting the nomination and votes from fellow 4-H’ers in order to win.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4D2D9D-01D4-F244-9461-6D57689CCD6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5060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Good</a:t>
            </a:r>
            <a:r>
              <a:rPr lang="en-US" baseline="0" dirty="0" smtClean="0"/>
              <a:t> or Bad?  Interesting goal </a:t>
            </a:r>
            <a:r>
              <a:rPr lang="is-IS" baseline="0" dirty="0" smtClean="0"/>
              <a:t>… but could be written better.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Pros:</a:t>
            </a:r>
          </a:p>
          <a:p>
            <a:r>
              <a:rPr lang="en-US" baseline="0" dirty="0" smtClean="0"/>
              <a:t>• Attainable – it is certainly possible</a:t>
            </a:r>
          </a:p>
          <a:p>
            <a:r>
              <a:rPr lang="en-US" baseline="0" dirty="0" smtClean="0"/>
              <a:t>• Relevant – goes well with the Photography project</a:t>
            </a:r>
          </a:p>
          <a:p>
            <a:endParaRPr lang="en-US" baseline="0" dirty="0" smtClean="0"/>
          </a:p>
          <a:p>
            <a:r>
              <a:rPr lang="en-US" baseline="0" dirty="0" smtClean="0"/>
              <a:t>Cons:</a:t>
            </a:r>
          </a:p>
          <a:p>
            <a:r>
              <a:rPr lang="en-US" baseline="0" dirty="0" smtClean="0"/>
              <a:t>• Specific – what are you wanting from this experience? What are you wanting to learn?  Watch?  Again, this is more of the “how” of a goal than a ”</a:t>
            </a:r>
            <a:r>
              <a:rPr lang="en-US" baseline="0" dirty="0" err="1" smtClean="0"/>
              <a:t>ogal</a:t>
            </a:r>
            <a:r>
              <a:rPr lang="en-US" baseline="0" dirty="0" smtClean="0"/>
              <a:t>” itself.  It would be more effective if written as “I would like to study the effective use of studio lighting and daylight by working with a professional photographer.”</a:t>
            </a:r>
          </a:p>
          <a:p>
            <a:r>
              <a:rPr lang="en-US" baseline="0" dirty="0" smtClean="0"/>
              <a:t>• Measurable – how do you know if you have progressed or achieved your goal?</a:t>
            </a:r>
          </a:p>
          <a:p>
            <a:r>
              <a:rPr lang="en-US" baseline="0" dirty="0" smtClean="0"/>
              <a:t>• Timely – is this just a one-time internship? – that is the assumption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4D2D9D-01D4-F244-9461-6D57689CCD6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3705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Good or bad?</a:t>
            </a:r>
            <a:r>
              <a:rPr lang="en-US" baseline="0" dirty="0" smtClean="0"/>
              <a:t>  Interesting attempt </a:t>
            </a:r>
            <a:r>
              <a:rPr lang="is-IS" baseline="0" dirty="0" smtClean="0"/>
              <a:t>… but poorly written.</a:t>
            </a:r>
          </a:p>
          <a:p>
            <a:endParaRPr lang="is-IS" baseline="0" dirty="0" smtClean="0"/>
          </a:p>
          <a:p>
            <a:r>
              <a:rPr lang="is-IS" baseline="0" dirty="0" smtClean="0"/>
              <a:t>Specific:  nothing specfiic at all identified</a:t>
            </a:r>
          </a:p>
          <a:p>
            <a:r>
              <a:rPr lang="is-IS" baseline="0" dirty="0" smtClean="0"/>
              <a:t>Measurable:  not applicable</a:t>
            </a:r>
          </a:p>
          <a:p>
            <a:r>
              <a:rPr lang="is-IS" baseline="0" dirty="0" smtClean="0"/>
              <a:t>Attainable:  nothing identified that can be attained</a:t>
            </a:r>
          </a:p>
          <a:p>
            <a:r>
              <a:rPr lang="is-IS" baseline="0" dirty="0" smtClean="0"/>
              <a:t>Relevant:  This was part of a Leadership project – be cautious with the word “help” – you are indicating assistance and therefore citizenship-type work.</a:t>
            </a:r>
          </a:p>
          <a:p>
            <a:r>
              <a:rPr lang="is-IS" baseline="0" dirty="0" smtClean="0"/>
              <a:t>Timely – no inidicators included</a:t>
            </a:r>
          </a:p>
          <a:p>
            <a:endParaRPr lang="is-IS" baseline="0" dirty="0" smtClean="0"/>
          </a:p>
          <a:p>
            <a:r>
              <a:rPr lang="is-IS" baseline="0" dirty="0" smtClean="0"/>
              <a:t>Additionally, the goals and outcomes do not match up.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4D2D9D-01D4-F244-9461-6D57689CCD6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3910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Again,</a:t>
            </a:r>
            <a:r>
              <a:rPr lang="en-US" baseline="0" dirty="0" smtClean="0"/>
              <a:t> this is a typical 4-H goal.  TOO MUCH included for one goal.  Pick one thing and be very specific or list more than one goal.  Watch you sentence structure/grammar!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4D2D9D-01D4-F244-9461-6D57689CCD6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203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9E48-9B5D-3044-8989-D2E94BC5C79F}" type="datetimeFigureOut">
              <a:rPr lang="en-US" smtClean="0"/>
              <a:t>10/30/18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FAD65-15C5-0F41-8A7F-B160649EE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248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9E48-9B5D-3044-8989-D2E94BC5C79F}" type="datetimeFigureOut">
              <a:rPr lang="en-US" smtClean="0"/>
              <a:t>10/30/18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FAD65-15C5-0F41-8A7F-B160649EE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863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9E48-9B5D-3044-8989-D2E94BC5C79F}" type="datetimeFigureOut">
              <a:rPr lang="en-US" smtClean="0"/>
              <a:t>10/30/18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FAD65-15C5-0F41-8A7F-B160649EE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82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9E48-9B5D-3044-8989-D2E94BC5C79F}" type="datetimeFigureOut">
              <a:rPr lang="en-US" smtClean="0"/>
              <a:t>10/30/18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FAD65-15C5-0F41-8A7F-B160649EE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696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9E48-9B5D-3044-8989-D2E94BC5C79F}" type="datetimeFigureOut">
              <a:rPr lang="en-US" smtClean="0"/>
              <a:t>10/30/18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FAD65-15C5-0F41-8A7F-B160649EE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764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9E48-9B5D-3044-8989-D2E94BC5C79F}" type="datetimeFigureOut">
              <a:rPr lang="en-US" smtClean="0"/>
              <a:t>10/30/18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FAD65-15C5-0F41-8A7F-B160649EE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78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9E48-9B5D-3044-8989-D2E94BC5C79F}" type="datetimeFigureOut">
              <a:rPr lang="en-US" smtClean="0"/>
              <a:t>10/30/18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FAD65-15C5-0F41-8A7F-B160649EE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493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9E48-9B5D-3044-8989-D2E94BC5C79F}" type="datetimeFigureOut">
              <a:rPr lang="en-US" smtClean="0"/>
              <a:t>10/30/18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FAD65-15C5-0F41-8A7F-B160649EE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057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9E48-9B5D-3044-8989-D2E94BC5C79F}" type="datetimeFigureOut">
              <a:rPr lang="en-US" smtClean="0"/>
              <a:t>10/30/18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FAD65-15C5-0F41-8A7F-B160649EE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339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9E48-9B5D-3044-8989-D2E94BC5C79F}" type="datetimeFigureOut">
              <a:rPr lang="en-US" smtClean="0"/>
              <a:t>10/30/18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FAD65-15C5-0F41-8A7F-B160649EE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890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9E48-9B5D-3044-8989-D2E94BC5C79F}" type="datetimeFigureOut">
              <a:rPr lang="en-US" smtClean="0"/>
              <a:t>10/30/18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FAD65-15C5-0F41-8A7F-B160649EE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082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A9E48-9B5D-3044-8989-D2E94BC5C79F}" type="datetimeFigureOut">
              <a:rPr lang="en-US" smtClean="0"/>
              <a:t>10/30/18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FAD65-15C5-0F41-8A7F-B160649EE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04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0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1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1991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5633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6323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82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44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019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918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982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502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86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699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643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0007A44CAB814F9C93FD63F280A4D8" ma:contentTypeVersion="0" ma:contentTypeDescription="Create a new document." ma:contentTypeScope="" ma:versionID="a1a8454fb04493ee7404b5a77d2037d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131FDD2-241F-4929-9DEE-9B830B9FC551}"/>
</file>

<file path=customXml/itemProps2.xml><?xml version="1.0" encoding="utf-8"?>
<ds:datastoreItem xmlns:ds="http://schemas.openxmlformats.org/officeDocument/2006/customXml" ds:itemID="{A7984B65-7097-4160-B673-2DF569CD6019}"/>
</file>

<file path=customXml/itemProps3.xml><?xml version="1.0" encoding="utf-8"?>
<ds:datastoreItem xmlns:ds="http://schemas.openxmlformats.org/officeDocument/2006/customXml" ds:itemID="{6167043A-7F8F-4B65-9C0F-8FFFB1942447}"/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770</Words>
  <Application>Microsoft Macintosh PowerPoint</Application>
  <PresentationFormat>Widescreen</PresentationFormat>
  <Paragraphs>73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Calibri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Gallimore, Lori</dc:creator>
  <cp:lastModifiedBy>Gallimore, Lori</cp:lastModifiedBy>
  <cp:revision>1</cp:revision>
  <dcterms:created xsi:type="dcterms:W3CDTF">2018-08-18T17:59:59Z</dcterms:created>
  <dcterms:modified xsi:type="dcterms:W3CDTF">2018-10-30T15:17:31Z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0x010100C60007A44CAB814F9C93FD63F280A4D8</vt:lpwstr>
  </property>
</Properties>
</file>