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04"/>
    <p:restoredTop sz="94576"/>
  </p:normalViewPr>
  <p:slideViewPr>
    <p:cSldViewPr snapToGrid="0" snapToObjects="1">
      <p:cViewPr>
        <p:scale>
          <a:sx n="88" d="100"/>
          <a:sy n="88" d="100"/>
        </p:scale>
        <p:origin x="1032"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customXml" Target="../customXml/item3.xml"/><Relationship Id="rId12" Type="http://schemas.openxmlformats.org/officeDocument/2006/relationships/slide" Target="slides/slide11.xml"/><Relationship Id="rId17" Type="http://schemas.openxmlformats.org/officeDocument/2006/relationships/theme" Target="theme/theme1.xml"/><Relationship Id="rId7" Type="http://schemas.openxmlformats.org/officeDocument/2006/relationships/slide" Target="slides/slide6.xml"/><Relationship Id="rId16" Type="http://schemas.openxmlformats.org/officeDocument/2006/relationships/viewProps" Target="viewProps.xml"/><Relationship Id="rId2" Type="http://schemas.openxmlformats.org/officeDocument/2006/relationships/slide" Target="slides/slide1.xml"/><Relationship Id="rId20" Type="http://schemas.openxmlformats.org/officeDocument/2006/relationships/customXml" Target="../customXml/item2.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customXml" Target="../customXml/item1.xml"/><Relationship Id="rId1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127E56-16DA-574F-B116-869A5F60D8FD}" type="datetimeFigureOut">
              <a:rPr lang="en-US" smtClean="0"/>
              <a:t>10/30/18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0EAEA3-E3D3-624A-847C-8A772553E64B}" type="slidenum">
              <a:rPr lang="en-US" smtClean="0"/>
              <a:t>‹#›</a:t>
            </a:fld>
            <a:endParaRPr lang="en-US"/>
          </a:p>
        </p:txBody>
      </p:sp>
    </p:spTree>
    <p:extLst>
      <p:ext uri="{BB962C8B-B14F-4D97-AF65-F5344CB8AC3E}">
        <p14:creationId xmlns:p14="http://schemas.microsoft.com/office/powerpoint/2010/main" val="56779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 Ensure that each participant has a blank Section C form that they can use.</a:t>
            </a:r>
          </a:p>
          <a:p>
            <a:r>
              <a:rPr lang="en-US" baseline="0" dirty="0" smtClean="0"/>
              <a:t>• On the follow slides is a list of activities that may or may not belong in Section C.  Your job is to determine if (1) they belong in Section C; and (2) if they do belong, where do they go?  If they belong, you are to write the statement in the correct spot on the Section C form.</a:t>
            </a:r>
          </a:p>
          <a:p>
            <a:r>
              <a:rPr lang="en-US" baseline="0" dirty="0" smtClean="0"/>
              <a:t>• ALSO note, the main project for this 4-H’er is Veterinary Science.</a:t>
            </a:r>
          </a:p>
          <a:p>
            <a:endParaRPr lang="en-US" baseline="0" dirty="0" smtClean="0"/>
          </a:p>
          <a:p>
            <a:r>
              <a:rPr lang="en-US" baseline="0" dirty="0" smtClean="0"/>
              <a:t>Ready?  Here we go!</a:t>
            </a:r>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1</a:t>
            </a:fld>
            <a:endParaRPr lang="en-US"/>
          </a:p>
        </p:txBody>
      </p:sp>
    </p:spTree>
    <p:extLst>
      <p:ext uri="{BB962C8B-B14F-4D97-AF65-F5344CB8AC3E}">
        <p14:creationId xmlns:p14="http://schemas.microsoft.com/office/powerpoint/2010/main" val="1729596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 = Government</a:t>
            </a:r>
          </a:p>
          <a:p>
            <a:r>
              <a:rPr lang="en-US" dirty="0" smtClean="0"/>
              <a:t>Z = 4-H Project Citizenship or Community</a:t>
            </a:r>
          </a:p>
          <a:p>
            <a:endParaRPr lang="en-US" dirty="0" smtClean="0"/>
          </a:p>
          <a:p>
            <a:r>
              <a:rPr lang="en-US" dirty="0" smtClean="0"/>
              <a:t>NOTE:  Please point</a:t>
            </a:r>
            <a:r>
              <a:rPr lang="en-US" baseline="0" dirty="0" smtClean="0"/>
              <a:t> out just how many activities can fit into more than one category!</a:t>
            </a:r>
            <a:endParaRPr lang="en-US" dirty="0" smtClean="0"/>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10</a:t>
            </a:fld>
            <a:endParaRPr lang="en-US"/>
          </a:p>
        </p:txBody>
      </p:sp>
    </p:spTree>
    <p:extLst>
      <p:ext uri="{BB962C8B-B14F-4D97-AF65-F5344CB8AC3E}">
        <p14:creationId xmlns:p14="http://schemas.microsoft.com/office/powerpoint/2010/main" val="477191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cautious when “copying and pasting</a:t>
            </a:r>
            <a:r>
              <a:rPr lang="en-US" baseline="0" dirty="0" smtClean="0"/>
              <a:t>” from one year to the next</a:t>
            </a:r>
          </a:p>
          <a:p>
            <a:r>
              <a:rPr lang="en-US" baseline="0" dirty="0" smtClean="0"/>
              <a:t>	• It’s true that many 4-H’ers participate in the same activities year-after-year</a:t>
            </a:r>
          </a:p>
          <a:p>
            <a:r>
              <a:rPr lang="en-US" baseline="0" dirty="0" smtClean="0"/>
              <a:t>		• Help them to find new and more challenging opportunities at these repetitive events/activities</a:t>
            </a:r>
          </a:p>
          <a:p>
            <a:r>
              <a:rPr lang="en-US" baseline="0" dirty="0" smtClean="0"/>
              <a:t>			• Judges are looking for growth in knowledge and skills</a:t>
            </a:r>
          </a:p>
          <a:p>
            <a:endParaRPr lang="en-US" baseline="0" dirty="0" smtClean="0"/>
          </a:p>
          <a:p>
            <a:r>
              <a:rPr lang="en-US" baseline="0" dirty="0" smtClean="0"/>
              <a:t>Please note that Part A of Section C has to do with citizenship within the 4-H’ers main project</a:t>
            </a:r>
          </a:p>
          <a:p>
            <a:r>
              <a:rPr lang="en-US" baseline="0" dirty="0" smtClean="0"/>
              <a:t>	• This is the one area that judges complain about most – the 4-H’ers have listed just general Citizenship project activities, but they have not focused on citizenship within the 4-H’ers main project – citizenship within Performing Arts and Recreation or citizenship within Sheep or Computers and Technology</a:t>
            </a:r>
          </a:p>
          <a:p>
            <a:endParaRPr lang="en-US" baseline="0" dirty="0" smtClean="0"/>
          </a:p>
          <a:p>
            <a:r>
              <a:rPr lang="en-US" baseline="0" dirty="0" smtClean="0"/>
              <a:t>• Global section is weakest area</a:t>
            </a:r>
          </a:p>
          <a:p>
            <a:r>
              <a:rPr lang="en-US" baseline="0" dirty="0" smtClean="0"/>
              <a:t>	• Work with your 4-H’ers to come up with specific activities that would fit</a:t>
            </a:r>
          </a:p>
          <a:p>
            <a:r>
              <a:rPr lang="en-US" baseline="0" dirty="0" smtClean="0"/>
              <a:t>		• Honor Club activity?</a:t>
            </a:r>
          </a:p>
          <a:p>
            <a:r>
              <a:rPr lang="en-US" baseline="0" dirty="0" smtClean="0"/>
              <a:t>		• Eating at a Mexican restaurant, Taking a World History class – qualify, but are weak </a:t>
            </a:r>
          </a:p>
          <a:p>
            <a:r>
              <a:rPr lang="en-US" baseline="0" dirty="0" smtClean="0"/>
              <a:t>			• Encourage 4-H’er to host a Cinco de Mayo fiesta at an Honor Club meeting and have them present a short program on the history of the celebration</a:t>
            </a:r>
          </a:p>
          <a:p>
            <a:r>
              <a:rPr lang="en-US" baseline="0" dirty="0" smtClean="0"/>
              <a:t>				• Could become a leadership activity if the 4-H’er gives a demonstration on how to make guacamole</a:t>
            </a:r>
          </a:p>
          <a:p>
            <a:r>
              <a:rPr lang="en-US" baseline="0" dirty="0" smtClean="0"/>
              <a:t>			• Use World History Class as a launch for education for senior high 4-H programs, like Honor Club</a:t>
            </a:r>
          </a:p>
          <a:p>
            <a:r>
              <a:rPr lang="en-US" baseline="0" dirty="0" smtClean="0"/>
              <a:t>				• Clothing and Textiles – encourage 4-H’er to make an exhibit on clothing worn in various centuries throughout history</a:t>
            </a:r>
          </a:p>
          <a:p>
            <a:r>
              <a:rPr lang="en-US" baseline="0" dirty="0" smtClean="0"/>
              <a:t>				• Performing Arts and Recreation – presentation on history of fire arms, playwrights, classical music</a:t>
            </a:r>
          </a:p>
          <a:p>
            <a:r>
              <a:rPr lang="en-US" baseline="0" dirty="0" smtClean="0"/>
              <a:t>				• Nutrition, Health and Fitness – types of foods eaten throughout the history of the world; </a:t>
            </a:r>
            <a:r>
              <a:rPr lang="en-US" baseline="0" dirty="0" err="1" smtClean="0"/>
              <a:t>evoluation</a:t>
            </a:r>
            <a:r>
              <a:rPr lang="en-US" baseline="0" dirty="0" smtClean="0"/>
              <a:t> of table manners</a:t>
            </a:r>
            <a:endParaRPr lang="en-US" dirty="0" smtClean="0"/>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11</a:t>
            </a:fld>
            <a:endParaRPr lang="en-US"/>
          </a:p>
        </p:txBody>
      </p:sp>
    </p:spTree>
    <p:extLst>
      <p:ext uri="{BB962C8B-B14F-4D97-AF65-F5344CB8AC3E}">
        <p14:creationId xmlns:p14="http://schemas.microsoft.com/office/powerpoint/2010/main" val="1460006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 4-H Project</a:t>
            </a:r>
            <a:r>
              <a:rPr lang="en-US" baseline="0" dirty="0" smtClean="0"/>
              <a:t> Citizenship or Friends and Family</a:t>
            </a:r>
          </a:p>
          <a:p>
            <a:r>
              <a:rPr lang="en-US" baseline="0" dirty="0" smtClean="0"/>
              <a:t>B = 4-H Project Citizenship or Community</a:t>
            </a:r>
          </a:p>
          <a:p>
            <a:r>
              <a:rPr lang="en-US" baseline="0" dirty="0" smtClean="0"/>
              <a:t>C = Community</a:t>
            </a:r>
          </a:p>
          <a:p>
            <a:endParaRPr lang="en-US" baseline="0" dirty="0" smtClean="0"/>
          </a:p>
          <a:p>
            <a:r>
              <a:rPr lang="en-US" baseline="0" dirty="0" smtClean="0"/>
              <a:t>NOTE:  This is what LORI sees when she looks at this book.  There are other ways of looking at it and others might decide that “A”, for example, fits best in the Community section because the money goes to the Humane Society.  This is the point.  Each judge will look at it differently.  Things are not black and white.</a:t>
            </a:r>
            <a:endParaRPr lang="en-US" dirty="0" smtClean="0"/>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2</a:t>
            </a:fld>
            <a:endParaRPr lang="en-US"/>
          </a:p>
        </p:txBody>
      </p:sp>
    </p:spTree>
    <p:extLst>
      <p:ext uri="{BB962C8B-B14F-4D97-AF65-F5344CB8AC3E}">
        <p14:creationId xmlns:p14="http://schemas.microsoft.com/office/powerpoint/2010/main" val="989141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r>
              <a:rPr lang="en-US" baseline="0" dirty="0" smtClean="0"/>
              <a:t> = 4-H Project Citizenship or Community</a:t>
            </a:r>
          </a:p>
          <a:p>
            <a:r>
              <a:rPr lang="en-US" baseline="0" dirty="0" smtClean="0"/>
              <a:t>E = Community</a:t>
            </a:r>
          </a:p>
          <a:p>
            <a:r>
              <a:rPr lang="en-US" baseline="0" dirty="0" smtClean="0"/>
              <a:t>F = Global or Community</a:t>
            </a:r>
            <a:endParaRPr lang="en-US" dirty="0" smtClean="0"/>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3</a:t>
            </a:fld>
            <a:endParaRPr lang="en-US"/>
          </a:p>
        </p:txBody>
      </p:sp>
    </p:spTree>
    <p:extLst>
      <p:ext uri="{BB962C8B-B14F-4D97-AF65-F5344CB8AC3E}">
        <p14:creationId xmlns:p14="http://schemas.microsoft.com/office/powerpoint/2010/main" val="829657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 = Global</a:t>
            </a:r>
          </a:p>
          <a:p>
            <a:r>
              <a:rPr lang="en-US" dirty="0" smtClean="0"/>
              <a:t>H = Global</a:t>
            </a:r>
          </a:p>
          <a:p>
            <a:r>
              <a:rPr lang="en-US" dirty="0" smtClean="0"/>
              <a:t>I</a:t>
            </a:r>
            <a:r>
              <a:rPr lang="en-US" baseline="0" dirty="0" smtClean="0"/>
              <a:t> – Community or Friends and Family</a:t>
            </a:r>
            <a:endParaRPr lang="en-US" dirty="0" smtClean="0"/>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4</a:t>
            </a:fld>
            <a:endParaRPr lang="en-US"/>
          </a:p>
        </p:txBody>
      </p:sp>
    </p:spTree>
    <p:extLst>
      <p:ext uri="{BB962C8B-B14F-4D97-AF65-F5344CB8AC3E}">
        <p14:creationId xmlns:p14="http://schemas.microsoft.com/office/powerpoint/2010/main" val="437475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 = Government</a:t>
            </a:r>
          </a:p>
          <a:p>
            <a:r>
              <a:rPr lang="en-US" dirty="0" smtClean="0"/>
              <a:t>K = Does</a:t>
            </a:r>
            <a:r>
              <a:rPr lang="en-US" baseline="0" dirty="0" smtClean="0"/>
              <a:t> not Belong -- would go in Section A: Size and Scope</a:t>
            </a:r>
          </a:p>
          <a:p>
            <a:r>
              <a:rPr lang="en-US" baseline="0" dirty="0" smtClean="0"/>
              <a:t>L = Government</a:t>
            </a:r>
            <a:endParaRPr lang="en-US" dirty="0" smtClean="0"/>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5</a:t>
            </a:fld>
            <a:endParaRPr lang="en-US"/>
          </a:p>
        </p:txBody>
      </p:sp>
    </p:spTree>
    <p:extLst>
      <p:ext uri="{BB962C8B-B14F-4D97-AF65-F5344CB8AC3E}">
        <p14:creationId xmlns:p14="http://schemas.microsoft.com/office/powerpoint/2010/main" val="1818020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 = Does not belong; Would go in Section A:</a:t>
            </a:r>
            <a:r>
              <a:rPr lang="en-US" baseline="0" dirty="0" smtClean="0"/>
              <a:t> Presentations and Exhibits</a:t>
            </a:r>
          </a:p>
          <a:p>
            <a:r>
              <a:rPr lang="en-US" baseline="0" dirty="0" smtClean="0"/>
              <a:t>N = 4-H Project Citizenship or Community</a:t>
            </a:r>
          </a:p>
          <a:p>
            <a:r>
              <a:rPr lang="en-US" baseline="0" dirty="0" smtClean="0"/>
              <a:t>O = Global</a:t>
            </a:r>
            <a:endParaRPr lang="en-US" dirty="0" smtClean="0"/>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6</a:t>
            </a:fld>
            <a:endParaRPr lang="en-US"/>
          </a:p>
        </p:txBody>
      </p:sp>
    </p:spTree>
    <p:extLst>
      <p:ext uri="{BB962C8B-B14F-4D97-AF65-F5344CB8AC3E}">
        <p14:creationId xmlns:p14="http://schemas.microsoft.com/office/powerpoint/2010/main" val="1064944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 = 4-H Project Citizenship</a:t>
            </a:r>
          </a:p>
          <a:p>
            <a:r>
              <a:rPr lang="en-US" dirty="0" smtClean="0"/>
              <a:t>Q</a:t>
            </a:r>
            <a:r>
              <a:rPr lang="en-US" baseline="0" dirty="0" smtClean="0"/>
              <a:t> = Community or Government</a:t>
            </a:r>
          </a:p>
          <a:p>
            <a:r>
              <a:rPr lang="en-US" baseline="0" dirty="0" smtClean="0"/>
              <a:t>R = 4-H Project Citizenship or Community</a:t>
            </a:r>
            <a:endParaRPr lang="en-US" dirty="0" smtClean="0"/>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7</a:t>
            </a:fld>
            <a:endParaRPr lang="en-US"/>
          </a:p>
        </p:txBody>
      </p:sp>
    </p:spTree>
    <p:extLst>
      <p:ext uri="{BB962C8B-B14F-4D97-AF65-F5344CB8AC3E}">
        <p14:creationId xmlns:p14="http://schemas.microsoft.com/office/powerpoint/2010/main" val="1400892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 = Does not belong;</a:t>
            </a:r>
            <a:r>
              <a:rPr lang="en-US" baseline="0" dirty="0" smtClean="0"/>
              <a:t> Goes with Section A</a:t>
            </a:r>
          </a:p>
          <a:p>
            <a:r>
              <a:rPr lang="en-US" baseline="0" dirty="0" smtClean="0"/>
              <a:t>T = Government</a:t>
            </a:r>
          </a:p>
          <a:p>
            <a:r>
              <a:rPr lang="en-US" baseline="0" dirty="0" smtClean="0"/>
              <a:t>U = Community</a:t>
            </a:r>
            <a:endParaRPr lang="en-US" dirty="0" smtClean="0"/>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8</a:t>
            </a:fld>
            <a:endParaRPr lang="en-US"/>
          </a:p>
        </p:txBody>
      </p:sp>
    </p:spTree>
    <p:extLst>
      <p:ext uri="{BB962C8B-B14F-4D97-AF65-F5344CB8AC3E}">
        <p14:creationId xmlns:p14="http://schemas.microsoft.com/office/powerpoint/2010/main" val="1936722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 = Friends and Family</a:t>
            </a:r>
          </a:p>
          <a:p>
            <a:r>
              <a:rPr lang="en-US" dirty="0" smtClean="0"/>
              <a:t>W = 4-H</a:t>
            </a:r>
            <a:r>
              <a:rPr lang="en-US" baseline="0" dirty="0" smtClean="0"/>
              <a:t> Project Citizenship or Community</a:t>
            </a:r>
          </a:p>
          <a:p>
            <a:r>
              <a:rPr lang="en-US" baseline="0" dirty="0" smtClean="0"/>
              <a:t>X = Community</a:t>
            </a:r>
            <a:endParaRPr lang="en-US" dirty="0" smtClean="0"/>
          </a:p>
          <a:p>
            <a:endParaRPr lang="en-US" dirty="0"/>
          </a:p>
        </p:txBody>
      </p:sp>
      <p:sp>
        <p:nvSpPr>
          <p:cNvPr id="4" name="Slide Number Placeholder 3"/>
          <p:cNvSpPr>
            <a:spLocks noGrp="1"/>
          </p:cNvSpPr>
          <p:nvPr>
            <p:ph type="sldNum" sz="quarter" idx="10"/>
          </p:nvPr>
        </p:nvSpPr>
        <p:spPr/>
        <p:txBody>
          <a:bodyPr/>
          <a:lstStyle/>
          <a:p>
            <a:fld id="{670EAEA3-E3D3-624A-847C-8A772553E64B}" type="slidenum">
              <a:rPr lang="en-US" smtClean="0"/>
              <a:t>9</a:t>
            </a:fld>
            <a:endParaRPr lang="en-US"/>
          </a:p>
        </p:txBody>
      </p:sp>
    </p:spTree>
    <p:extLst>
      <p:ext uri="{BB962C8B-B14F-4D97-AF65-F5344CB8AC3E}">
        <p14:creationId xmlns:p14="http://schemas.microsoft.com/office/powerpoint/2010/main" val="1092361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E76DA7-DBDF-2145-A679-8929B03F37B1}" type="datetimeFigureOut">
              <a:rPr lang="en-US" smtClean="0"/>
              <a:t>10/30/18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137522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76DA7-DBDF-2145-A679-8929B03F37B1}" type="datetimeFigureOut">
              <a:rPr lang="en-US" smtClean="0"/>
              <a:t>10/30/18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60943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76DA7-DBDF-2145-A679-8929B03F37B1}" type="datetimeFigureOut">
              <a:rPr lang="en-US" smtClean="0"/>
              <a:t>10/30/18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149297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76DA7-DBDF-2145-A679-8929B03F37B1}" type="datetimeFigureOut">
              <a:rPr lang="en-US" smtClean="0"/>
              <a:t>10/30/18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8386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76DA7-DBDF-2145-A679-8929B03F37B1}" type="datetimeFigureOut">
              <a:rPr lang="en-US" smtClean="0"/>
              <a:t>10/30/18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76262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E76DA7-DBDF-2145-A679-8929B03F37B1}" type="datetimeFigureOut">
              <a:rPr lang="en-US" smtClean="0"/>
              <a:t>10/30/18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121875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E76DA7-DBDF-2145-A679-8929B03F37B1}" type="datetimeFigureOut">
              <a:rPr lang="en-US" smtClean="0"/>
              <a:t>10/30/18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983588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E76DA7-DBDF-2145-A679-8929B03F37B1}" type="datetimeFigureOut">
              <a:rPr lang="en-US" smtClean="0"/>
              <a:t>10/30/18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199459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76DA7-DBDF-2145-A679-8929B03F37B1}" type="datetimeFigureOut">
              <a:rPr lang="en-US" smtClean="0"/>
              <a:t>10/30/18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873442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76DA7-DBDF-2145-A679-8929B03F37B1}" type="datetimeFigureOut">
              <a:rPr lang="en-US" smtClean="0"/>
              <a:t>10/30/18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190007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76DA7-DBDF-2145-A679-8929B03F37B1}" type="datetimeFigureOut">
              <a:rPr lang="en-US" smtClean="0"/>
              <a:t>10/30/18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B38D4-1155-5744-8E3C-DC56A6CBB95F}" type="slidenum">
              <a:rPr lang="en-US" smtClean="0"/>
              <a:t>‹#›</a:t>
            </a:fld>
            <a:endParaRPr lang="en-US"/>
          </a:p>
        </p:txBody>
      </p:sp>
    </p:spTree>
    <p:extLst>
      <p:ext uri="{BB962C8B-B14F-4D97-AF65-F5344CB8AC3E}">
        <p14:creationId xmlns:p14="http://schemas.microsoft.com/office/powerpoint/2010/main" val="1498559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76DA7-DBDF-2145-A679-8929B03F37B1}" type="datetimeFigureOut">
              <a:rPr lang="en-US" smtClean="0"/>
              <a:t>10/30/18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B38D4-1155-5744-8E3C-DC56A6CBB95F}" type="slidenum">
              <a:rPr lang="en-US" smtClean="0"/>
              <a:t>‹#›</a:t>
            </a:fld>
            <a:endParaRPr lang="en-US"/>
          </a:p>
        </p:txBody>
      </p:sp>
    </p:spTree>
    <p:extLst>
      <p:ext uri="{BB962C8B-B14F-4D97-AF65-F5344CB8AC3E}">
        <p14:creationId xmlns:p14="http://schemas.microsoft.com/office/powerpoint/2010/main" val="13207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5728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56585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5500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35020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33109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9077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33333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2652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99432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014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6276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63657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0007A44CAB814F9C93FD63F280A4D8" ma:contentTypeVersion="0" ma:contentTypeDescription="Create a new document." ma:contentTypeScope="" ma:versionID="a1a8454fb04493ee7404b5a77d2037d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F89BF8-A28A-4036-A114-8AA9EBD2B318}"/>
</file>

<file path=customXml/itemProps2.xml><?xml version="1.0" encoding="utf-8"?>
<ds:datastoreItem xmlns:ds="http://schemas.openxmlformats.org/officeDocument/2006/customXml" ds:itemID="{83BF6551-A2C1-4045-A1FF-BE5BA765BEFF}"/>
</file>

<file path=customXml/itemProps3.xml><?xml version="1.0" encoding="utf-8"?>
<ds:datastoreItem xmlns:ds="http://schemas.openxmlformats.org/officeDocument/2006/customXml" ds:itemID="{278EE8FA-E7A3-4A33-804B-B2EFB9C7BEE9}"/>
</file>

<file path=docProps/app.xml><?xml version="1.0" encoding="utf-8"?>
<Properties xmlns="http://schemas.openxmlformats.org/officeDocument/2006/extended-properties" xmlns:vt="http://schemas.openxmlformats.org/officeDocument/2006/docPropsVTypes">
  <TotalTime>6</TotalTime>
  <Words>366</Words>
  <Application>Microsoft Macintosh PowerPoint</Application>
  <PresentationFormat>Widescreen</PresentationFormat>
  <Paragraphs>64</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Gallimore, Lori</dc:creator>
  <cp:lastModifiedBy>Gallimore, Lori</cp:lastModifiedBy>
  <cp:revision>1</cp:revision>
  <dcterms:created xsi:type="dcterms:W3CDTF">2018-08-18T17:51:35Z</dcterms:created>
  <dcterms:modified xsi:type="dcterms:W3CDTF">2018-10-30T15:19:55Z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0x010100C60007A44CAB814F9C93FD63F280A4D8</vt:lpwstr>
  </property>
</Properties>
</file>