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8"/>
  </p:notesMasterIdLst>
  <p:sldIdLst>
    <p:sldId id="256" r:id="rId2"/>
    <p:sldId id="260" r:id="rId3"/>
    <p:sldId id="288" r:id="rId4"/>
    <p:sldId id="258" r:id="rId5"/>
    <p:sldId id="259" r:id="rId6"/>
    <p:sldId id="261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87" r:id="rId20"/>
    <p:sldId id="294" r:id="rId21"/>
    <p:sldId id="296" r:id="rId22"/>
    <p:sldId id="295" r:id="rId23"/>
    <p:sldId id="293" r:id="rId24"/>
    <p:sldId id="291" r:id="rId25"/>
    <p:sldId id="274" r:id="rId26"/>
    <p:sldId id="286" r:id="rId27"/>
    <p:sldId id="275" r:id="rId28"/>
    <p:sldId id="276" r:id="rId29"/>
    <p:sldId id="277" r:id="rId30"/>
    <p:sldId id="279" r:id="rId31"/>
    <p:sldId id="280" r:id="rId32"/>
    <p:sldId id="281" r:id="rId33"/>
    <p:sldId id="285" r:id="rId34"/>
    <p:sldId id="282" r:id="rId35"/>
    <p:sldId id="283" r:id="rId36"/>
    <p:sldId id="28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F0805-94C8-4B4B-839B-D4158332BFFF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51ACA3-8B16-4FA2-9E99-55C5192BD4C7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children in Tennessee are obese</a:t>
          </a:r>
        </a:p>
      </dgm:t>
    </dgm:pt>
    <dgm:pt modelId="{6D5D1E2B-9393-478E-8932-BEEC63F17B29}" type="parTrans" cxnId="{C6D41C3E-0B88-4DF8-A704-19E96EA7C4EC}">
      <dgm:prSet/>
      <dgm:spPr/>
      <dgm:t>
        <a:bodyPr/>
        <a:lstStyle/>
        <a:p>
          <a:endParaRPr lang="en-US"/>
        </a:p>
      </dgm:t>
    </dgm:pt>
    <dgm:pt modelId="{808810DD-2360-4D12-B574-9E9233086C96}" type="sibTrans" cxnId="{C6D41C3E-0B88-4DF8-A704-19E96EA7C4EC}">
      <dgm:prSet/>
      <dgm:spPr/>
      <dgm:t>
        <a:bodyPr/>
        <a:lstStyle/>
        <a:p>
          <a:endParaRPr lang="en-US"/>
        </a:p>
      </dgm:t>
    </dgm:pt>
    <dgm:pt modelId="{A3A7D861-D515-4A90-8F27-30DD529FB3B5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adults in Tennessee are obese</a:t>
          </a:r>
        </a:p>
      </dgm:t>
    </dgm:pt>
    <dgm:pt modelId="{5A373AA4-FEE3-4796-BD16-E642132CC06D}" type="parTrans" cxnId="{AA71C2F6-B17A-48FD-8E00-C4DC669EE410}">
      <dgm:prSet/>
      <dgm:spPr/>
      <dgm:t>
        <a:bodyPr/>
        <a:lstStyle/>
        <a:p>
          <a:endParaRPr lang="en-US"/>
        </a:p>
      </dgm:t>
    </dgm:pt>
    <dgm:pt modelId="{A866F78E-7521-4AFC-9FEE-768090F3A10D}" type="sibTrans" cxnId="{AA71C2F6-B17A-48FD-8E00-C4DC669EE410}">
      <dgm:prSet/>
      <dgm:spPr/>
      <dgm:t>
        <a:bodyPr/>
        <a:lstStyle/>
        <a:p>
          <a:endParaRPr lang="en-US"/>
        </a:p>
      </dgm:t>
    </dgm:pt>
    <dgm:pt modelId="{10E01A34-FE3D-488B-9A41-13967EED523D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78%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do not meets daily physical activity guidelines</a:t>
          </a:r>
        </a:p>
      </dgm:t>
    </dgm:pt>
    <dgm:pt modelId="{FA9247F0-4013-453E-AE6B-7D50842BC47E}" type="parTrans" cxnId="{0DF15B42-1880-462A-B796-23104972B41B}">
      <dgm:prSet/>
      <dgm:spPr/>
      <dgm:t>
        <a:bodyPr/>
        <a:lstStyle/>
        <a:p>
          <a:endParaRPr lang="en-US"/>
        </a:p>
      </dgm:t>
    </dgm:pt>
    <dgm:pt modelId="{08F4B7F3-D585-48FE-82BF-0D0DA87B0DE7}" type="sibTrans" cxnId="{0DF15B42-1880-462A-B796-23104972B41B}">
      <dgm:prSet/>
      <dgm:spPr/>
      <dgm:t>
        <a:bodyPr/>
        <a:lstStyle/>
        <a:p>
          <a:endParaRPr lang="en-US"/>
        </a:p>
      </dgm:t>
    </dgm:pt>
    <dgm:pt modelId="{B4BC40AC-3437-4FE6-9122-CC4A92E3478A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21%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Tennesseans live in food deserts</a:t>
          </a:r>
        </a:p>
      </dgm:t>
    </dgm:pt>
    <dgm:pt modelId="{A4E31A08-A20D-42A4-96D6-5DE2AEC5D547}" type="parTrans" cxnId="{1966A792-E2E3-483E-A04B-AB4110871121}">
      <dgm:prSet/>
      <dgm:spPr/>
      <dgm:t>
        <a:bodyPr/>
        <a:lstStyle/>
        <a:p>
          <a:endParaRPr lang="en-US"/>
        </a:p>
      </dgm:t>
    </dgm:pt>
    <dgm:pt modelId="{73E6C576-E8AA-42DC-8BAC-EE3432D44B7B}" type="sibTrans" cxnId="{1966A792-E2E3-483E-A04B-AB4110871121}">
      <dgm:prSet/>
      <dgm:spPr/>
      <dgm:t>
        <a:bodyPr/>
        <a:lstStyle/>
        <a:p>
          <a:endParaRPr lang="en-US"/>
        </a:p>
      </dgm:t>
    </dgm:pt>
    <dgm:pt modelId="{5612FAB7-666E-4436-B049-A009A72A2585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19.7%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youths live in poverty in Tennessee</a:t>
          </a:r>
        </a:p>
      </dgm:t>
    </dgm:pt>
    <dgm:pt modelId="{CDA87EB1-3117-4916-8B27-477EF9B6920B}" type="parTrans" cxnId="{4999663C-57F7-44AB-B191-157AB143313E}">
      <dgm:prSet/>
      <dgm:spPr/>
      <dgm:t>
        <a:bodyPr/>
        <a:lstStyle/>
        <a:p>
          <a:endParaRPr lang="en-US"/>
        </a:p>
      </dgm:t>
    </dgm:pt>
    <dgm:pt modelId="{FA110E0B-2EA8-4004-853A-B7BA01DB9E48}" type="sibTrans" cxnId="{4999663C-57F7-44AB-B191-157AB143313E}">
      <dgm:prSet/>
      <dgm:spPr/>
      <dgm:t>
        <a:bodyPr/>
        <a:lstStyle/>
        <a:p>
          <a:endParaRPr lang="en-US"/>
        </a:p>
      </dgm:t>
    </dgm:pt>
    <dgm:pt modelId="{DCEC1091-7C48-44EA-A4D2-E285A2B56B98}" type="pres">
      <dgm:prSet presAssocID="{672F0805-94C8-4B4B-839B-D4158332BFFF}" presName="linear" presStyleCnt="0">
        <dgm:presLayoutVars>
          <dgm:animLvl val="lvl"/>
          <dgm:resizeHandles val="exact"/>
        </dgm:presLayoutVars>
      </dgm:prSet>
      <dgm:spPr/>
    </dgm:pt>
    <dgm:pt modelId="{AF8C326B-8FB3-4275-A798-A66503554B3B}" type="pres">
      <dgm:prSet presAssocID="{9451ACA3-8B16-4FA2-9E99-55C5192BD4C7}" presName="parentText" presStyleLbl="node1" presStyleIdx="0" presStyleCnt="5" custLinFactNeighborY="19502">
        <dgm:presLayoutVars>
          <dgm:chMax val="0"/>
          <dgm:bulletEnabled val="1"/>
        </dgm:presLayoutVars>
      </dgm:prSet>
      <dgm:spPr/>
    </dgm:pt>
    <dgm:pt modelId="{A416A618-8317-486A-A236-AC341117BC0A}" type="pres">
      <dgm:prSet presAssocID="{808810DD-2360-4D12-B574-9E9233086C96}" presName="spacer" presStyleCnt="0"/>
      <dgm:spPr/>
    </dgm:pt>
    <dgm:pt modelId="{7CC528D3-B278-4751-AE0A-7B8D84A8504C}" type="pres">
      <dgm:prSet presAssocID="{A3A7D861-D515-4A90-8F27-30DD529FB3B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20192D-0F6A-4485-B000-11796F9C2531}" type="pres">
      <dgm:prSet presAssocID="{A866F78E-7521-4AFC-9FEE-768090F3A10D}" presName="spacer" presStyleCnt="0"/>
      <dgm:spPr/>
    </dgm:pt>
    <dgm:pt modelId="{32698249-B9B0-40D4-993D-DF86D2DB2FFB}" type="pres">
      <dgm:prSet presAssocID="{10E01A34-FE3D-488B-9A41-13967EED52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0E283B6-4681-4285-B6CC-B92875796EBE}" type="pres">
      <dgm:prSet presAssocID="{08F4B7F3-D585-48FE-82BF-0D0DA87B0DE7}" presName="spacer" presStyleCnt="0"/>
      <dgm:spPr/>
    </dgm:pt>
    <dgm:pt modelId="{A3FFCD08-6253-4A92-BC7C-2D7CEECA8C1D}" type="pres">
      <dgm:prSet presAssocID="{B4BC40AC-3437-4FE6-9122-CC4A92E3478A}" presName="parentText" presStyleLbl="node1" presStyleIdx="3" presStyleCnt="5" custLinFactNeighborX="-14" custLinFactNeighborY="12094">
        <dgm:presLayoutVars>
          <dgm:chMax val="0"/>
          <dgm:bulletEnabled val="1"/>
        </dgm:presLayoutVars>
      </dgm:prSet>
      <dgm:spPr/>
    </dgm:pt>
    <dgm:pt modelId="{D24D73E3-8712-494A-98AD-039293C92431}" type="pres">
      <dgm:prSet presAssocID="{73E6C576-E8AA-42DC-8BAC-EE3432D44B7B}" presName="spacer" presStyleCnt="0"/>
      <dgm:spPr/>
    </dgm:pt>
    <dgm:pt modelId="{C2ED0852-16AD-475F-917E-1AA573746C18}" type="pres">
      <dgm:prSet presAssocID="{5612FAB7-666E-4436-B049-A009A72A258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A5EBD05-594C-41E2-8E4F-845B2F8DBD7B}" type="presOf" srcId="{B4BC40AC-3437-4FE6-9122-CC4A92E3478A}" destId="{A3FFCD08-6253-4A92-BC7C-2D7CEECA8C1D}" srcOrd="0" destOrd="0" presId="urn:microsoft.com/office/officeart/2005/8/layout/vList2"/>
    <dgm:cxn modelId="{A15BF028-2353-418E-B3E9-5CB0CD5FBAEE}" type="presOf" srcId="{10E01A34-FE3D-488B-9A41-13967EED523D}" destId="{32698249-B9B0-40D4-993D-DF86D2DB2FFB}" srcOrd="0" destOrd="0" presId="urn:microsoft.com/office/officeart/2005/8/layout/vList2"/>
    <dgm:cxn modelId="{59956E33-2DB0-4EB7-A87B-41620AC21F41}" type="presOf" srcId="{672F0805-94C8-4B4B-839B-D4158332BFFF}" destId="{DCEC1091-7C48-44EA-A4D2-E285A2B56B98}" srcOrd="0" destOrd="0" presId="urn:microsoft.com/office/officeart/2005/8/layout/vList2"/>
    <dgm:cxn modelId="{4999663C-57F7-44AB-B191-157AB143313E}" srcId="{672F0805-94C8-4B4B-839B-D4158332BFFF}" destId="{5612FAB7-666E-4436-B049-A009A72A2585}" srcOrd="4" destOrd="0" parTransId="{CDA87EB1-3117-4916-8B27-477EF9B6920B}" sibTransId="{FA110E0B-2EA8-4004-853A-B7BA01DB9E48}"/>
    <dgm:cxn modelId="{C6D41C3E-0B88-4DF8-A704-19E96EA7C4EC}" srcId="{672F0805-94C8-4B4B-839B-D4158332BFFF}" destId="{9451ACA3-8B16-4FA2-9E99-55C5192BD4C7}" srcOrd="0" destOrd="0" parTransId="{6D5D1E2B-9393-478E-8932-BEEC63F17B29}" sibTransId="{808810DD-2360-4D12-B574-9E9233086C96}"/>
    <dgm:cxn modelId="{0DF15B42-1880-462A-B796-23104972B41B}" srcId="{672F0805-94C8-4B4B-839B-D4158332BFFF}" destId="{10E01A34-FE3D-488B-9A41-13967EED523D}" srcOrd="2" destOrd="0" parTransId="{FA9247F0-4013-453E-AE6B-7D50842BC47E}" sibTransId="{08F4B7F3-D585-48FE-82BF-0D0DA87B0DE7}"/>
    <dgm:cxn modelId="{D483758F-3F77-4A74-8F2C-9306727DE745}" type="presOf" srcId="{A3A7D861-D515-4A90-8F27-30DD529FB3B5}" destId="{7CC528D3-B278-4751-AE0A-7B8D84A8504C}" srcOrd="0" destOrd="0" presId="urn:microsoft.com/office/officeart/2005/8/layout/vList2"/>
    <dgm:cxn modelId="{1966A792-E2E3-483E-A04B-AB4110871121}" srcId="{672F0805-94C8-4B4B-839B-D4158332BFFF}" destId="{B4BC40AC-3437-4FE6-9122-CC4A92E3478A}" srcOrd="3" destOrd="0" parTransId="{A4E31A08-A20D-42A4-96D6-5DE2AEC5D547}" sibTransId="{73E6C576-E8AA-42DC-8BAC-EE3432D44B7B}"/>
    <dgm:cxn modelId="{777385C3-EEC5-4976-87D3-87A7B7E6EE63}" type="presOf" srcId="{9451ACA3-8B16-4FA2-9E99-55C5192BD4C7}" destId="{AF8C326B-8FB3-4275-A798-A66503554B3B}" srcOrd="0" destOrd="0" presId="urn:microsoft.com/office/officeart/2005/8/layout/vList2"/>
    <dgm:cxn modelId="{B27370D6-6041-4487-A8F7-07F9A3E52CAC}" type="presOf" srcId="{5612FAB7-666E-4436-B049-A009A72A2585}" destId="{C2ED0852-16AD-475F-917E-1AA573746C18}" srcOrd="0" destOrd="0" presId="urn:microsoft.com/office/officeart/2005/8/layout/vList2"/>
    <dgm:cxn modelId="{AA71C2F6-B17A-48FD-8E00-C4DC669EE410}" srcId="{672F0805-94C8-4B4B-839B-D4158332BFFF}" destId="{A3A7D861-D515-4A90-8F27-30DD529FB3B5}" srcOrd="1" destOrd="0" parTransId="{5A373AA4-FEE3-4796-BD16-E642132CC06D}" sibTransId="{A866F78E-7521-4AFC-9FEE-768090F3A10D}"/>
    <dgm:cxn modelId="{0093DE1C-F539-4193-ADF6-6F03C61758FD}" type="presParOf" srcId="{DCEC1091-7C48-44EA-A4D2-E285A2B56B98}" destId="{AF8C326B-8FB3-4275-A798-A66503554B3B}" srcOrd="0" destOrd="0" presId="urn:microsoft.com/office/officeart/2005/8/layout/vList2"/>
    <dgm:cxn modelId="{FCD02D82-756B-424D-A809-B1FAEA299AC9}" type="presParOf" srcId="{DCEC1091-7C48-44EA-A4D2-E285A2B56B98}" destId="{A416A618-8317-486A-A236-AC341117BC0A}" srcOrd="1" destOrd="0" presId="urn:microsoft.com/office/officeart/2005/8/layout/vList2"/>
    <dgm:cxn modelId="{8CF8255D-3A62-4C96-AA87-2AB32FE3C3EC}" type="presParOf" srcId="{DCEC1091-7C48-44EA-A4D2-E285A2B56B98}" destId="{7CC528D3-B278-4751-AE0A-7B8D84A8504C}" srcOrd="2" destOrd="0" presId="urn:microsoft.com/office/officeart/2005/8/layout/vList2"/>
    <dgm:cxn modelId="{A14DC746-7192-4834-81A1-8BAB4A5B562D}" type="presParOf" srcId="{DCEC1091-7C48-44EA-A4D2-E285A2B56B98}" destId="{AC20192D-0F6A-4485-B000-11796F9C2531}" srcOrd="3" destOrd="0" presId="urn:microsoft.com/office/officeart/2005/8/layout/vList2"/>
    <dgm:cxn modelId="{565C4494-F23E-4201-888E-CB68C718EC4E}" type="presParOf" srcId="{DCEC1091-7C48-44EA-A4D2-E285A2B56B98}" destId="{32698249-B9B0-40D4-993D-DF86D2DB2FFB}" srcOrd="4" destOrd="0" presId="urn:microsoft.com/office/officeart/2005/8/layout/vList2"/>
    <dgm:cxn modelId="{91B90046-5A33-4C0C-808C-39551EBA916E}" type="presParOf" srcId="{DCEC1091-7C48-44EA-A4D2-E285A2B56B98}" destId="{A0E283B6-4681-4285-B6CC-B92875796EBE}" srcOrd="5" destOrd="0" presId="urn:microsoft.com/office/officeart/2005/8/layout/vList2"/>
    <dgm:cxn modelId="{095ED66D-B40F-4B48-9EEA-5D7E1F3D3F77}" type="presParOf" srcId="{DCEC1091-7C48-44EA-A4D2-E285A2B56B98}" destId="{A3FFCD08-6253-4A92-BC7C-2D7CEECA8C1D}" srcOrd="6" destOrd="0" presId="urn:microsoft.com/office/officeart/2005/8/layout/vList2"/>
    <dgm:cxn modelId="{DB58DA86-72BE-44CD-B43F-E82C699272B2}" type="presParOf" srcId="{DCEC1091-7C48-44EA-A4D2-E285A2B56B98}" destId="{D24D73E3-8712-494A-98AD-039293C92431}" srcOrd="7" destOrd="0" presId="urn:microsoft.com/office/officeart/2005/8/layout/vList2"/>
    <dgm:cxn modelId="{73F72330-5E31-4342-8B74-7EE7E98BFFD2}" type="presParOf" srcId="{DCEC1091-7C48-44EA-A4D2-E285A2B56B98}" destId="{C2ED0852-16AD-475F-917E-1AA573746C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15F7096-25C8-4683-A3DC-15C76AC2416C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A0A3A-C3BC-4F71-829B-78460E4675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Committed to promoting and advocating for healthy living program in their county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26979-36AF-4CA2-A25D-6F2FC2337639}" type="parTrans" cxnId="{CCD2CE96-D2D6-447E-B84C-D609BF0F148C}">
      <dgm:prSet/>
      <dgm:spPr/>
      <dgm:t>
        <a:bodyPr/>
        <a:lstStyle/>
        <a:p>
          <a:endParaRPr lang="en-US"/>
        </a:p>
      </dgm:t>
    </dgm:pt>
    <dgm:pt modelId="{563D17CF-09CE-4D7F-8AAA-A86388090A0C}" type="sibTrans" cxnId="{CCD2CE96-D2D6-447E-B84C-D609BF0F14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B2AD12-8E4A-4E9F-B01D-A48396670E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Healthy Living Ambassador’s are appointment by the county 4-H agent. </a:t>
          </a:r>
        </a:p>
      </dgm:t>
    </dgm:pt>
    <dgm:pt modelId="{A85E746D-DDE4-4FF3-AFF7-8A0B78706E1F}" type="parTrans" cxnId="{40C7BC85-A0F1-48CF-8E6A-841D4E556EAC}">
      <dgm:prSet/>
      <dgm:spPr/>
      <dgm:t>
        <a:bodyPr/>
        <a:lstStyle/>
        <a:p>
          <a:endParaRPr lang="en-US"/>
        </a:p>
      </dgm:t>
    </dgm:pt>
    <dgm:pt modelId="{F6C5C3FA-63DF-4D25-98B4-EF049270BC90}" type="sibTrans" cxnId="{40C7BC85-A0F1-48CF-8E6A-841D4E556EA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C35A34-3E8D-43DB-A8BC-F75D8A0C53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Work with your 4-H agent(s) to assist with healthy living programs in your county.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25C1B-D7D4-4BE9-9F2B-C09FE6B62108}" type="parTrans" cxnId="{8B96AB7B-F02C-4304-ADF4-E3A595063117}">
      <dgm:prSet/>
      <dgm:spPr/>
      <dgm:t>
        <a:bodyPr/>
        <a:lstStyle/>
        <a:p>
          <a:endParaRPr lang="en-US"/>
        </a:p>
      </dgm:t>
    </dgm:pt>
    <dgm:pt modelId="{468D1FB1-F079-42FC-AFA4-DD5CCCD0DD9B}" type="sibTrans" cxnId="{8B96AB7B-F02C-4304-ADF4-E3A5950631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F344DC-7963-49A9-81ED-E17B894444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Arial" panose="020B0604020202020204" pitchFamily="34" charset="0"/>
              <a:cs typeface="Arial" panose="020B0604020202020204" pitchFamily="34" charset="0"/>
            </a:rPr>
            <a:t>May be called upon to attend health related programs and events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FDB81-EB3C-47E2-9877-C73D80474928}" type="parTrans" cxnId="{54593AC8-D48F-4C2C-876D-4743DFD7238D}">
      <dgm:prSet/>
      <dgm:spPr/>
      <dgm:t>
        <a:bodyPr/>
        <a:lstStyle/>
        <a:p>
          <a:endParaRPr lang="en-US"/>
        </a:p>
      </dgm:t>
    </dgm:pt>
    <dgm:pt modelId="{439C7905-4828-4DF1-91E5-A9EEA1A566CF}" type="sibTrans" cxnId="{54593AC8-D48F-4C2C-876D-4743DFD7238D}">
      <dgm:prSet/>
      <dgm:spPr/>
      <dgm:t>
        <a:bodyPr/>
        <a:lstStyle/>
        <a:p>
          <a:endParaRPr lang="en-US"/>
        </a:p>
      </dgm:t>
    </dgm:pt>
    <dgm:pt modelId="{A711A55F-7852-4053-93FF-5F4CF80A8C16}" type="pres">
      <dgm:prSet presAssocID="{015F7096-25C8-4683-A3DC-15C76AC2416C}" presName="root" presStyleCnt="0">
        <dgm:presLayoutVars>
          <dgm:dir/>
          <dgm:resizeHandles val="exact"/>
        </dgm:presLayoutVars>
      </dgm:prSet>
      <dgm:spPr/>
    </dgm:pt>
    <dgm:pt modelId="{87C67F14-C25E-4718-ADF7-8FCC1254992C}" type="pres">
      <dgm:prSet presAssocID="{26CA0A3A-C3BC-4F71-829B-78460E4675C3}" presName="compNode" presStyleCnt="0"/>
      <dgm:spPr/>
    </dgm:pt>
    <dgm:pt modelId="{C0CE034D-EE7B-491B-BA11-607073C29986}" type="pres">
      <dgm:prSet presAssocID="{26CA0A3A-C3BC-4F71-829B-78460E4675C3}" presName="bgRect" presStyleLbl="bgShp" presStyleIdx="0" presStyleCnt="4" custLinFactNeighborX="2063" custLinFactNeighborY="-952"/>
      <dgm:spPr/>
    </dgm:pt>
    <dgm:pt modelId="{B592B4A8-26E3-4786-8D5C-3AEA7395B266}" type="pres">
      <dgm:prSet presAssocID="{26CA0A3A-C3BC-4F71-829B-78460E4675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3F1B0B8B-F824-4A09-8DFF-D48A935B60EF}" type="pres">
      <dgm:prSet presAssocID="{26CA0A3A-C3BC-4F71-829B-78460E4675C3}" presName="spaceRect" presStyleCnt="0"/>
      <dgm:spPr/>
    </dgm:pt>
    <dgm:pt modelId="{0B02B469-0344-4C16-BD6F-B100CF55C5FE}" type="pres">
      <dgm:prSet presAssocID="{26CA0A3A-C3BC-4F71-829B-78460E4675C3}" presName="parTx" presStyleLbl="revTx" presStyleIdx="0" presStyleCnt="4" custScaleX="108643">
        <dgm:presLayoutVars>
          <dgm:chMax val="0"/>
          <dgm:chPref val="0"/>
        </dgm:presLayoutVars>
      </dgm:prSet>
      <dgm:spPr/>
    </dgm:pt>
    <dgm:pt modelId="{3A0520F0-BA74-4A88-9DAB-1729BEF12DBC}" type="pres">
      <dgm:prSet presAssocID="{563D17CF-09CE-4D7F-8AAA-A86388090A0C}" presName="sibTrans" presStyleCnt="0"/>
      <dgm:spPr/>
    </dgm:pt>
    <dgm:pt modelId="{1A5916B7-EF93-418B-BB43-609E226B8FD7}" type="pres">
      <dgm:prSet presAssocID="{18B2AD12-8E4A-4E9F-B01D-A48396670E72}" presName="compNode" presStyleCnt="0"/>
      <dgm:spPr/>
    </dgm:pt>
    <dgm:pt modelId="{163FC6AE-BAE9-463F-A47D-E0F809275D55}" type="pres">
      <dgm:prSet presAssocID="{18B2AD12-8E4A-4E9F-B01D-A48396670E72}" presName="bgRect" presStyleLbl="bgShp" presStyleIdx="1" presStyleCnt="4" custLinFactNeighborX="2063" custLinFactNeighborY="-10879"/>
      <dgm:spPr/>
    </dgm:pt>
    <dgm:pt modelId="{DE02F711-1054-46CF-97B1-66E269938BEA}" type="pres">
      <dgm:prSet presAssocID="{18B2AD12-8E4A-4E9F-B01D-A48396670E7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7CD2EF1D-7EDE-4789-9649-D4F27746537E}" type="pres">
      <dgm:prSet presAssocID="{18B2AD12-8E4A-4E9F-B01D-A48396670E72}" presName="spaceRect" presStyleCnt="0"/>
      <dgm:spPr/>
    </dgm:pt>
    <dgm:pt modelId="{F83AC64A-959D-4D21-8ED6-224B0963DB70}" type="pres">
      <dgm:prSet presAssocID="{18B2AD12-8E4A-4E9F-B01D-A48396670E72}" presName="parTx" presStyleLbl="revTx" presStyleIdx="1" presStyleCnt="4" custLinFactNeighborX="-2489" custLinFactNeighborY="-9000">
        <dgm:presLayoutVars>
          <dgm:chMax val="0"/>
          <dgm:chPref val="0"/>
        </dgm:presLayoutVars>
      </dgm:prSet>
      <dgm:spPr/>
    </dgm:pt>
    <dgm:pt modelId="{BC53441F-E118-4EA2-BB55-5152070F8F3F}" type="pres">
      <dgm:prSet presAssocID="{F6C5C3FA-63DF-4D25-98B4-EF049270BC90}" presName="sibTrans" presStyleCnt="0"/>
      <dgm:spPr/>
    </dgm:pt>
    <dgm:pt modelId="{0B7540A2-8A37-490D-B075-6C710053090B}" type="pres">
      <dgm:prSet presAssocID="{C7C35A34-3E8D-43DB-A8BC-F75D8A0C5391}" presName="compNode" presStyleCnt="0"/>
      <dgm:spPr/>
    </dgm:pt>
    <dgm:pt modelId="{FDB39A86-089F-4139-A7F9-7EADCC269C4D}" type="pres">
      <dgm:prSet presAssocID="{C7C35A34-3E8D-43DB-A8BC-F75D8A0C5391}" presName="bgRect" presStyleLbl="bgShp" presStyleIdx="2" presStyleCnt="4" custLinFactNeighborX="2063"/>
      <dgm:spPr/>
    </dgm:pt>
    <dgm:pt modelId="{55F44622-0A06-4703-B45A-AAD40D60A0D1}" type="pres">
      <dgm:prSet presAssocID="{C7C35A34-3E8D-43DB-A8BC-F75D8A0C53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96314B7-9B06-47BB-B01C-877EE410908F}" type="pres">
      <dgm:prSet presAssocID="{C7C35A34-3E8D-43DB-A8BC-F75D8A0C5391}" presName="spaceRect" presStyleCnt="0"/>
      <dgm:spPr/>
    </dgm:pt>
    <dgm:pt modelId="{D95ABF6F-1813-4E0F-A175-4235E6AABAB2}" type="pres">
      <dgm:prSet presAssocID="{C7C35A34-3E8D-43DB-A8BC-F75D8A0C5391}" presName="parTx" presStyleLbl="revTx" presStyleIdx="2" presStyleCnt="4" custLinFactNeighborX="-1244" custLinFactNeighborY="-750">
        <dgm:presLayoutVars>
          <dgm:chMax val="0"/>
          <dgm:chPref val="0"/>
        </dgm:presLayoutVars>
      </dgm:prSet>
      <dgm:spPr/>
    </dgm:pt>
    <dgm:pt modelId="{DFA08664-5EC3-4729-90FC-3D14C6DD5645}" type="pres">
      <dgm:prSet presAssocID="{468D1FB1-F079-42FC-AFA4-DD5CCCD0DD9B}" presName="sibTrans" presStyleCnt="0"/>
      <dgm:spPr/>
    </dgm:pt>
    <dgm:pt modelId="{3AD4B19E-F2A3-4FF4-A54C-E5DF3E38EECE}" type="pres">
      <dgm:prSet presAssocID="{D3F344DC-7963-49A9-81ED-E17B8944446B}" presName="compNode" presStyleCnt="0"/>
      <dgm:spPr/>
    </dgm:pt>
    <dgm:pt modelId="{1277DCC9-F4FE-47B9-AE80-206CF8E67807}" type="pres">
      <dgm:prSet presAssocID="{D3F344DC-7963-49A9-81ED-E17B8944446B}" presName="bgRect" presStyleLbl="bgShp" presStyleIdx="3" presStyleCnt="4" custLinFactNeighborX="2063"/>
      <dgm:spPr/>
    </dgm:pt>
    <dgm:pt modelId="{7E129DE3-B5D6-43D7-BDFF-5BC3C269AD9A}" type="pres">
      <dgm:prSet presAssocID="{D3F344DC-7963-49A9-81ED-E17B894444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8BE8B77-BADF-4144-9359-0F24E2475356}" type="pres">
      <dgm:prSet presAssocID="{D3F344DC-7963-49A9-81ED-E17B8944446B}" presName="spaceRect" presStyleCnt="0"/>
      <dgm:spPr/>
    </dgm:pt>
    <dgm:pt modelId="{B5C3FB31-6B23-4FE8-A3D4-D7176AE1415D}" type="pres">
      <dgm:prSet presAssocID="{D3F344DC-7963-49A9-81ED-E17B8944446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5674445-05A2-4F14-8D7A-BB301DD84824}" type="presOf" srcId="{C7C35A34-3E8D-43DB-A8BC-F75D8A0C5391}" destId="{D95ABF6F-1813-4E0F-A175-4235E6AABAB2}" srcOrd="0" destOrd="0" presId="urn:microsoft.com/office/officeart/2018/2/layout/IconVerticalSolidList"/>
    <dgm:cxn modelId="{67241E4E-2A9C-40A0-8345-250E674FFB76}" type="presOf" srcId="{D3F344DC-7963-49A9-81ED-E17B8944446B}" destId="{B5C3FB31-6B23-4FE8-A3D4-D7176AE1415D}" srcOrd="0" destOrd="0" presId="urn:microsoft.com/office/officeart/2018/2/layout/IconVerticalSolidList"/>
    <dgm:cxn modelId="{8B96AB7B-F02C-4304-ADF4-E3A595063117}" srcId="{015F7096-25C8-4683-A3DC-15C76AC2416C}" destId="{C7C35A34-3E8D-43DB-A8BC-F75D8A0C5391}" srcOrd="2" destOrd="0" parTransId="{1BF25C1B-D7D4-4BE9-9F2B-C09FE6B62108}" sibTransId="{468D1FB1-F079-42FC-AFA4-DD5CCCD0DD9B}"/>
    <dgm:cxn modelId="{40C7BC85-A0F1-48CF-8E6A-841D4E556EAC}" srcId="{015F7096-25C8-4683-A3DC-15C76AC2416C}" destId="{18B2AD12-8E4A-4E9F-B01D-A48396670E72}" srcOrd="1" destOrd="0" parTransId="{A85E746D-DDE4-4FF3-AFF7-8A0B78706E1F}" sibTransId="{F6C5C3FA-63DF-4D25-98B4-EF049270BC90}"/>
    <dgm:cxn modelId="{D4987E91-09E2-43E7-B8E0-FCBFB68C50A2}" type="presOf" srcId="{18B2AD12-8E4A-4E9F-B01D-A48396670E72}" destId="{F83AC64A-959D-4D21-8ED6-224B0963DB70}" srcOrd="0" destOrd="0" presId="urn:microsoft.com/office/officeart/2018/2/layout/IconVerticalSolidList"/>
    <dgm:cxn modelId="{D1BF4794-4349-46F9-A0B4-E1658E6F9FAA}" type="presOf" srcId="{26CA0A3A-C3BC-4F71-829B-78460E4675C3}" destId="{0B02B469-0344-4C16-BD6F-B100CF55C5FE}" srcOrd="0" destOrd="0" presId="urn:microsoft.com/office/officeart/2018/2/layout/IconVerticalSolidList"/>
    <dgm:cxn modelId="{CCD2CE96-D2D6-447E-B84C-D609BF0F148C}" srcId="{015F7096-25C8-4683-A3DC-15C76AC2416C}" destId="{26CA0A3A-C3BC-4F71-829B-78460E4675C3}" srcOrd="0" destOrd="0" parTransId="{A9D26979-36AF-4CA2-A25D-6F2FC2337639}" sibTransId="{563D17CF-09CE-4D7F-8AAA-A86388090A0C}"/>
    <dgm:cxn modelId="{54593AC8-D48F-4C2C-876D-4743DFD7238D}" srcId="{015F7096-25C8-4683-A3DC-15C76AC2416C}" destId="{D3F344DC-7963-49A9-81ED-E17B8944446B}" srcOrd="3" destOrd="0" parTransId="{473FDB81-EB3C-47E2-9877-C73D80474928}" sibTransId="{439C7905-4828-4DF1-91E5-A9EEA1A566CF}"/>
    <dgm:cxn modelId="{1009D7CD-558E-4DA5-946A-D76B4B2D729E}" type="presOf" srcId="{015F7096-25C8-4683-A3DC-15C76AC2416C}" destId="{A711A55F-7852-4053-93FF-5F4CF80A8C16}" srcOrd="0" destOrd="0" presId="urn:microsoft.com/office/officeart/2018/2/layout/IconVerticalSolidList"/>
    <dgm:cxn modelId="{71F8C59A-C738-4DE6-AEB2-4EAA85A91F4A}" type="presParOf" srcId="{A711A55F-7852-4053-93FF-5F4CF80A8C16}" destId="{87C67F14-C25E-4718-ADF7-8FCC1254992C}" srcOrd="0" destOrd="0" presId="urn:microsoft.com/office/officeart/2018/2/layout/IconVerticalSolidList"/>
    <dgm:cxn modelId="{DACB6886-0DA4-4FC3-9024-5117B4CD6EC0}" type="presParOf" srcId="{87C67F14-C25E-4718-ADF7-8FCC1254992C}" destId="{C0CE034D-EE7B-491B-BA11-607073C29986}" srcOrd="0" destOrd="0" presId="urn:microsoft.com/office/officeart/2018/2/layout/IconVerticalSolidList"/>
    <dgm:cxn modelId="{68912493-4FCC-4295-845D-45D1CF5E4B68}" type="presParOf" srcId="{87C67F14-C25E-4718-ADF7-8FCC1254992C}" destId="{B592B4A8-26E3-4786-8D5C-3AEA7395B266}" srcOrd="1" destOrd="0" presId="urn:microsoft.com/office/officeart/2018/2/layout/IconVerticalSolidList"/>
    <dgm:cxn modelId="{65A6BA24-FE23-4CE8-9B32-26E8F75E9BC5}" type="presParOf" srcId="{87C67F14-C25E-4718-ADF7-8FCC1254992C}" destId="{3F1B0B8B-F824-4A09-8DFF-D48A935B60EF}" srcOrd="2" destOrd="0" presId="urn:microsoft.com/office/officeart/2018/2/layout/IconVerticalSolidList"/>
    <dgm:cxn modelId="{8FFF773C-C6FD-491F-BCD2-116A4D4B66B0}" type="presParOf" srcId="{87C67F14-C25E-4718-ADF7-8FCC1254992C}" destId="{0B02B469-0344-4C16-BD6F-B100CF55C5FE}" srcOrd="3" destOrd="0" presId="urn:microsoft.com/office/officeart/2018/2/layout/IconVerticalSolidList"/>
    <dgm:cxn modelId="{50E78EC2-CA69-4BD9-8AD8-FB8A405881A6}" type="presParOf" srcId="{A711A55F-7852-4053-93FF-5F4CF80A8C16}" destId="{3A0520F0-BA74-4A88-9DAB-1729BEF12DBC}" srcOrd="1" destOrd="0" presId="urn:microsoft.com/office/officeart/2018/2/layout/IconVerticalSolidList"/>
    <dgm:cxn modelId="{7A5B69B1-72E9-4CF3-BE3A-2A3CF7ED0539}" type="presParOf" srcId="{A711A55F-7852-4053-93FF-5F4CF80A8C16}" destId="{1A5916B7-EF93-418B-BB43-609E226B8FD7}" srcOrd="2" destOrd="0" presId="urn:microsoft.com/office/officeart/2018/2/layout/IconVerticalSolidList"/>
    <dgm:cxn modelId="{85C64252-87FC-4FD5-97ED-0B2C5EB9A092}" type="presParOf" srcId="{1A5916B7-EF93-418B-BB43-609E226B8FD7}" destId="{163FC6AE-BAE9-463F-A47D-E0F809275D55}" srcOrd="0" destOrd="0" presId="urn:microsoft.com/office/officeart/2018/2/layout/IconVerticalSolidList"/>
    <dgm:cxn modelId="{94E033CA-AD2A-440E-93B0-6046758DB095}" type="presParOf" srcId="{1A5916B7-EF93-418B-BB43-609E226B8FD7}" destId="{DE02F711-1054-46CF-97B1-66E269938BEA}" srcOrd="1" destOrd="0" presId="urn:microsoft.com/office/officeart/2018/2/layout/IconVerticalSolidList"/>
    <dgm:cxn modelId="{99C8D5BB-318F-484B-AB42-F683CB2A3CB8}" type="presParOf" srcId="{1A5916B7-EF93-418B-BB43-609E226B8FD7}" destId="{7CD2EF1D-7EDE-4789-9649-D4F27746537E}" srcOrd="2" destOrd="0" presId="urn:microsoft.com/office/officeart/2018/2/layout/IconVerticalSolidList"/>
    <dgm:cxn modelId="{1803EA28-60A2-4570-8236-9CCC8ABF8E81}" type="presParOf" srcId="{1A5916B7-EF93-418B-BB43-609E226B8FD7}" destId="{F83AC64A-959D-4D21-8ED6-224B0963DB70}" srcOrd="3" destOrd="0" presId="urn:microsoft.com/office/officeart/2018/2/layout/IconVerticalSolidList"/>
    <dgm:cxn modelId="{070C85E6-E2FD-435B-BD5D-E22C8B6D34D5}" type="presParOf" srcId="{A711A55F-7852-4053-93FF-5F4CF80A8C16}" destId="{BC53441F-E118-4EA2-BB55-5152070F8F3F}" srcOrd="3" destOrd="0" presId="urn:microsoft.com/office/officeart/2018/2/layout/IconVerticalSolidList"/>
    <dgm:cxn modelId="{3692169D-68F4-49FD-8D36-44AF3675456A}" type="presParOf" srcId="{A711A55F-7852-4053-93FF-5F4CF80A8C16}" destId="{0B7540A2-8A37-490D-B075-6C710053090B}" srcOrd="4" destOrd="0" presId="urn:microsoft.com/office/officeart/2018/2/layout/IconVerticalSolidList"/>
    <dgm:cxn modelId="{1CC5747E-C623-4833-A09C-A5E2D7A50B7F}" type="presParOf" srcId="{0B7540A2-8A37-490D-B075-6C710053090B}" destId="{FDB39A86-089F-4139-A7F9-7EADCC269C4D}" srcOrd="0" destOrd="0" presId="urn:microsoft.com/office/officeart/2018/2/layout/IconVerticalSolidList"/>
    <dgm:cxn modelId="{AFBD1D97-1B70-4F0A-80A6-C6E10A6B08AA}" type="presParOf" srcId="{0B7540A2-8A37-490D-B075-6C710053090B}" destId="{55F44622-0A06-4703-B45A-AAD40D60A0D1}" srcOrd="1" destOrd="0" presId="urn:microsoft.com/office/officeart/2018/2/layout/IconVerticalSolidList"/>
    <dgm:cxn modelId="{1428CF7D-60B3-42A6-838C-3ABE288ED07A}" type="presParOf" srcId="{0B7540A2-8A37-490D-B075-6C710053090B}" destId="{996314B7-9B06-47BB-B01C-877EE410908F}" srcOrd="2" destOrd="0" presId="urn:microsoft.com/office/officeart/2018/2/layout/IconVerticalSolidList"/>
    <dgm:cxn modelId="{8661ABF8-45CD-4C14-BF5A-5E449F6E7F7E}" type="presParOf" srcId="{0B7540A2-8A37-490D-B075-6C710053090B}" destId="{D95ABF6F-1813-4E0F-A175-4235E6AABAB2}" srcOrd="3" destOrd="0" presId="urn:microsoft.com/office/officeart/2018/2/layout/IconVerticalSolidList"/>
    <dgm:cxn modelId="{6352852D-C040-4B12-9167-D09D8552C319}" type="presParOf" srcId="{A711A55F-7852-4053-93FF-5F4CF80A8C16}" destId="{DFA08664-5EC3-4729-90FC-3D14C6DD5645}" srcOrd="5" destOrd="0" presId="urn:microsoft.com/office/officeart/2018/2/layout/IconVerticalSolidList"/>
    <dgm:cxn modelId="{3C9DCA06-ECC8-458B-8E99-C230C2BE125E}" type="presParOf" srcId="{A711A55F-7852-4053-93FF-5F4CF80A8C16}" destId="{3AD4B19E-F2A3-4FF4-A54C-E5DF3E38EECE}" srcOrd="6" destOrd="0" presId="urn:microsoft.com/office/officeart/2018/2/layout/IconVerticalSolidList"/>
    <dgm:cxn modelId="{1A328BC0-28A7-4C64-AEE7-7F119EE9122A}" type="presParOf" srcId="{3AD4B19E-F2A3-4FF4-A54C-E5DF3E38EECE}" destId="{1277DCC9-F4FE-47B9-AE80-206CF8E67807}" srcOrd="0" destOrd="0" presId="urn:microsoft.com/office/officeart/2018/2/layout/IconVerticalSolidList"/>
    <dgm:cxn modelId="{4F38E925-B2CC-4F58-9386-149EEEEF0C17}" type="presParOf" srcId="{3AD4B19E-F2A3-4FF4-A54C-E5DF3E38EECE}" destId="{7E129DE3-B5D6-43D7-BDFF-5BC3C269AD9A}" srcOrd="1" destOrd="0" presId="urn:microsoft.com/office/officeart/2018/2/layout/IconVerticalSolidList"/>
    <dgm:cxn modelId="{C9037024-B8F8-4107-A966-788606107EB7}" type="presParOf" srcId="{3AD4B19E-F2A3-4FF4-A54C-E5DF3E38EECE}" destId="{28BE8B77-BADF-4144-9359-0F24E2475356}" srcOrd="2" destOrd="0" presId="urn:microsoft.com/office/officeart/2018/2/layout/IconVerticalSolidList"/>
    <dgm:cxn modelId="{07A0461B-39C3-4F0A-9393-9A9DE22B5664}" type="presParOf" srcId="{3AD4B19E-F2A3-4FF4-A54C-E5DF3E38EECE}" destId="{B5C3FB31-6B23-4FE8-A3D4-D7176AE141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2BC15D-4171-4A28-A9D8-9B92EDC5883B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7673AA-3CA7-4037-8953-B30950780801}">
      <dgm:prSet custT="1"/>
      <dgm:spPr/>
      <dgm:t>
        <a:bodyPr/>
        <a:lstStyle/>
        <a:p>
          <a:r>
            <a:rPr lang="en-US" sz="2800" b="0" i="0" dirty="0">
              <a:latin typeface="Arial" panose="020B0604020202020204" pitchFamily="34" charset="0"/>
              <a:cs typeface="Arial" panose="020B0604020202020204" pitchFamily="34" charset="0"/>
            </a:rPr>
            <a:t>Serve a one-year term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(June 1</a:t>
          </a:r>
          <a:r>
            <a:rPr lang="en-US" sz="2800" baseline="30000" dirty="0">
              <a:latin typeface="Arial" panose="020B0604020202020204" pitchFamily="34" charset="0"/>
              <a:cs typeface="Arial" panose="020B0604020202020204" pitchFamily="34" charset="0"/>
            </a:rPr>
            <a:t>st 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-May 31</a:t>
          </a:r>
          <a:r>
            <a:rPr lang="en-US" sz="28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800" dirty="0"/>
        </a:p>
      </dgm:t>
    </dgm:pt>
    <dgm:pt modelId="{EFFE5245-485D-4224-9B5F-3D19EC4931DF}" type="parTrans" cxnId="{484D1EB0-ECC7-496F-8211-F16598A0A829}">
      <dgm:prSet/>
      <dgm:spPr/>
      <dgm:t>
        <a:bodyPr/>
        <a:lstStyle/>
        <a:p>
          <a:endParaRPr lang="en-US"/>
        </a:p>
      </dgm:t>
    </dgm:pt>
    <dgm:pt modelId="{FB6F2F66-9548-4DC6-84C8-036730F3B29B}" type="sibTrans" cxnId="{484D1EB0-ECC7-496F-8211-F16598A0A829}">
      <dgm:prSet/>
      <dgm:spPr/>
      <dgm:t>
        <a:bodyPr/>
        <a:lstStyle/>
        <a:p>
          <a:endParaRPr lang="en-US"/>
        </a:p>
      </dgm:t>
    </dgm:pt>
    <dgm:pt modelId="{1D334682-A0A7-4FE3-B6C8-94035603D926}">
      <dgm:prSet custT="1"/>
      <dgm:spPr/>
      <dgm:t>
        <a:bodyPr/>
        <a:lstStyle/>
        <a:p>
          <a:r>
            <a:rPr lang="en-US" sz="2800" b="0" i="0" dirty="0">
              <a:latin typeface="Arial" panose="020B0604020202020204" pitchFamily="34" charset="0"/>
              <a:cs typeface="Arial" panose="020B0604020202020204" pitchFamily="34" charset="0"/>
            </a:rPr>
            <a:t>To become a Healthy Living Ambassador, 4-H’ers should: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CF559-E3C6-487D-BAA7-1BD13AA47822}" type="parTrans" cxnId="{BE0DE5BB-2FDB-4C8E-A3CA-C2B532A78472}">
      <dgm:prSet/>
      <dgm:spPr/>
      <dgm:t>
        <a:bodyPr/>
        <a:lstStyle/>
        <a:p>
          <a:endParaRPr lang="en-US"/>
        </a:p>
      </dgm:t>
    </dgm:pt>
    <dgm:pt modelId="{D782B853-81C4-429F-8D82-FA671C1E1D47}" type="sibTrans" cxnId="{BE0DE5BB-2FDB-4C8E-A3CA-C2B532A78472}">
      <dgm:prSet/>
      <dgm:spPr/>
      <dgm:t>
        <a:bodyPr/>
        <a:lstStyle/>
        <a:p>
          <a:endParaRPr lang="en-US"/>
        </a:p>
      </dgm:t>
    </dgm:pt>
    <dgm:pt modelId="{4A8780BC-44EC-4D64-9748-3227BAEEBF36}">
      <dgm:prSet custT="1"/>
      <dgm:spPr/>
      <dgm:t>
        <a:bodyPr/>
        <a:lstStyle/>
        <a:p>
          <a:r>
            <a:rPr lang="en-US" sz="2800" b="0" i="0" dirty="0">
              <a:latin typeface="Arial" panose="020B0604020202020204" pitchFamily="34" charset="0"/>
              <a:cs typeface="Arial" panose="020B0604020202020204" pitchFamily="34" charset="0"/>
            </a:rPr>
            <a:t>Be involved in any project area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767550-4DC9-42F3-A931-0155F3A3C2AB}" type="parTrans" cxnId="{8641A182-B96D-499B-8B46-02C9F98D292A}">
      <dgm:prSet/>
      <dgm:spPr/>
      <dgm:t>
        <a:bodyPr/>
        <a:lstStyle/>
        <a:p>
          <a:endParaRPr lang="en-US"/>
        </a:p>
      </dgm:t>
    </dgm:pt>
    <dgm:pt modelId="{E7916553-CCF3-45EA-A534-40329A6712DC}" type="sibTrans" cxnId="{8641A182-B96D-499B-8B46-02C9F98D292A}">
      <dgm:prSet/>
      <dgm:spPr/>
      <dgm:t>
        <a:bodyPr/>
        <a:lstStyle/>
        <a:p>
          <a:endParaRPr lang="en-US"/>
        </a:p>
      </dgm:t>
    </dgm:pt>
    <dgm:pt modelId="{971C6F8D-A797-49B6-A8C2-01E7B1F4D8F5}">
      <dgm:prSet custT="1"/>
      <dgm:spPr/>
      <dgm:t>
        <a:bodyPr/>
        <a:lstStyle/>
        <a:p>
          <a:r>
            <a:rPr lang="en-US" sz="2800" b="0" i="0" dirty="0">
              <a:latin typeface="Arial" panose="020B0604020202020204" pitchFamily="34" charset="0"/>
              <a:cs typeface="Arial" panose="020B0604020202020204" pitchFamily="34" charset="0"/>
            </a:rPr>
            <a:t>Be an active 4-H members in          grades 9th-11th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E0D46-47F1-43B3-A4BD-54E2E0DDB270}" type="parTrans" cxnId="{720D7CCB-2C87-41EA-BC83-DFC54147087D}">
      <dgm:prSet/>
      <dgm:spPr/>
      <dgm:t>
        <a:bodyPr/>
        <a:lstStyle/>
        <a:p>
          <a:endParaRPr lang="en-US"/>
        </a:p>
      </dgm:t>
    </dgm:pt>
    <dgm:pt modelId="{A7F182E7-5C3A-4C85-915C-1800CE61CBC1}" type="sibTrans" cxnId="{720D7CCB-2C87-41EA-BC83-DFC54147087D}">
      <dgm:prSet/>
      <dgm:spPr/>
      <dgm:t>
        <a:bodyPr/>
        <a:lstStyle/>
        <a:p>
          <a:endParaRPr lang="en-US"/>
        </a:p>
      </dgm:t>
    </dgm:pt>
    <dgm:pt modelId="{20879245-6969-4D87-B79A-5D6AC92C29DD}">
      <dgm:prSet custT="1"/>
      <dgm:spPr/>
      <dgm:t>
        <a:bodyPr/>
        <a:lstStyle/>
        <a:p>
          <a:r>
            <a:rPr lang="en-US" sz="2800" b="0" i="0" dirty="0">
              <a:latin typeface="Arial" panose="020B0604020202020204" pitchFamily="34" charset="0"/>
              <a:cs typeface="Arial" panose="020B0604020202020204" pitchFamily="34" charset="0"/>
            </a:rPr>
            <a:t>Have a passion and interest in healthy living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E876F-8553-44AE-BD7C-5A34598C9C0F}" type="parTrans" cxnId="{81C0C960-561B-456E-9019-9A8D8B474763}">
      <dgm:prSet/>
      <dgm:spPr/>
      <dgm:t>
        <a:bodyPr/>
        <a:lstStyle/>
        <a:p>
          <a:endParaRPr lang="en-US"/>
        </a:p>
      </dgm:t>
    </dgm:pt>
    <dgm:pt modelId="{01CC9B5A-7D3B-4E6D-AE17-B069382B944D}" type="sibTrans" cxnId="{81C0C960-561B-456E-9019-9A8D8B474763}">
      <dgm:prSet/>
      <dgm:spPr/>
      <dgm:t>
        <a:bodyPr/>
        <a:lstStyle/>
        <a:p>
          <a:endParaRPr lang="en-US"/>
        </a:p>
      </dgm:t>
    </dgm:pt>
    <dgm:pt modelId="{2B8799FE-36B0-40ED-9EAA-828A0EC9ADF8}" type="pres">
      <dgm:prSet presAssocID="{EA2BC15D-4171-4A28-A9D8-9B92EDC5883B}" presName="linear" presStyleCnt="0">
        <dgm:presLayoutVars>
          <dgm:animLvl val="lvl"/>
          <dgm:resizeHandles val="exact"/>
        </dgm:presLayoutVars>
      </dgm:prSet>
      <dgm:spPr/>
    </dgm:pt>
    <dgm:pt modelId="{DE80DA1A-A272-4A70-BBC5-72AC52FDF779}" type="pres">
      <dgm:prSet presAssocID="{947673AA-3CA7-4037-8953-B30950780801}" presName="parentText" presStyleLbl="node1" presStyleIdx="0" presStyleCnt="2" custScaleY="121296">
        <dgm:presLayoutVars>
          <dgm:chMax val="0"/>
          <dgm:bulletEnabled val="1"/>
        </dgm:presLayoutVars>
      </dgm:prSet>
      <dgm:spPr/>
    </dgm:pt>
    <dgm:pt modelId="{5F2CE682-10B5-4EE8-AF9C-1F9189ED874C}" type="pres">
      <dgm:prSet presAssocID="{FB6F2F66-9548-4DC6-84C8-036730F3B29B}" presName="spacer" presStyleCnt="0"/>
      <dgm:spPr/>
    </dgm:pt>
    <dgm:pt modelId="{15216C7F-1B45-4E0B-AC7C-6A1AB6BA4EBC}" type="pres">
      <dgm:prSet presAssocID="{1D334682-A0A7-4FE3-B6C8-94035603D926}" presName="parentText" presStyleLbl="node1" presStyleIdx="1" presStyleCnt="2" custScaleY="114345" custLinFactNeighborX="-2421" custLinFactNeighborY="-385">
        <dgm:presLayoutVars>
          <dgm:chMax val="0"/>
          <dgm:bulletEnabled val="1"/>
        </dgm:presLayoutVars>
      </dgm:prSet>
      <dgm:spPr/>
    </dgm:pt>
    <dgm:pt modelId="{A26C149E-3236-4E26-8CA9-42E82F3A875D}" type="pres">
      <dgm:prSet presAssocID="{1D334682-A0A7-4FE3-B6C8-94035603D926}" presName="childText" presStyleLbl="revTx" presStyleIdx="0" presStyleCnt="1" custScaleY="132867" custLinFactNeighborY="12415">
        <dgm:presLayoutVars>
          <dgm:bulletEnabled val="1"/>
        </dgm:presLayoutVars>
      </dgm:prSet>
      <dgm:spPr/>
    </dgm:pt>
  </dgm:ptLst>
  <dgm:cxnLst>
    <dgm:cxn modelId="{ECE2E208-C44B-4B5D-B7E2-12C4A891AEAF}" type="presOf" srcId="{971C6F8D-A797-49B6-A8C2-01E7B1F4D8F5}" destId="{A26C149E-3236-4E26-8CA9-42E82F3A875D}" srcOrd="0" destOrd="1" presId="urn:microsoft.com/office/officeart/2005/8/layout/vList2"/>
    <dgm:cxn modelId="{20CB1C26-7839-43B2-9B28-C48B3DE56045}" type="presOf" srcId="{20879245-6969-4D87-B79A-5D6AC92C29DD}" destId="{A26C149E-3236-4E26-8CA9-42E82F3A875D}" srcOrd="0" destOrd="2" presId="urn:microsoft.com/office/officeart/2005/8/layout/vList2"/>
    <dgm:cxn modelId="{81C0C960-561B-456E-9019-9A8D8B474763}" srcId="{1D334682-A0A7-4FE3-B6C8-94035603D926}" destId="{20879245-6969-4D87-B79A-5D6AC92C29DD}" srcOrd="2" destOrd="0" parTransId="{3A5E876F-8553-44AE-BD7C-5A34598C9C0F}" sibTransId="{01CC9B5A-7D3B-4E6D-AE17-B069382B944D}"/>
    <dgm:cxn modelId="{05624555-BC6E-4498-BBA5-606BE1DAF47C}" type="presOf" srcId="{947673AA-3CA7-4037-8953-B30950780801}" destId="{DE80DA1A-A272-4A70-BBC5-72AC52FDF779}" srcOrd="0" destOrd="0" presId="urn:microsoft.com/office/officeart/2005/8/layout/vList2"/>
    <dgm:cxn modelId="{8641A182-B96D-499B-8B46-02C9F98D292A}" srcId="{1D334682-A0A7-4FE3-B6C8-94035603D926}" destId="{4A8780BC-44EC-4D64-9748-3227BAEEBF36}" srcOrd="0" destOrd="0" parTransId="{19767550-4DC9-42F3-A931-0155F3A3C2AB}" sibTransId="{E7916553-CCF3-45EA-A534-40329A6712DC}"/>
    <dgm:cxn modelId="{715FAC8F-7BC4-43E2-8138-AA8735ED5735}" type="presOf" srcId="{4A8780BC-44EC-4D64-9748-3227BAEEBF36}" destId="{A26C149E-3236-4E26-8CA9-42E82F3A875D}" srcOrd="0" destOrd="0" presId="urn:microsoft.com/office/officeart/2005/8/layout/vList2"/>
    <dgm:cxn modelId="{EFCC5FAB-69F0-4496-AE3E-D1D3FA60AD7A}" type="presOf" srcId="{1D334682-A0A7-4FE3-B6C8-94035603D926}" destId="{15216C7F-1B45-4E0B-AC7C-6A1AB6BA4EBC}" srcOrd="0" destOrd="0" presId="urn:microsoft.com/office/officeart/2005/8/layout/vList2"/>
    <dgm:cxn modelId="{484D1EB0-ECC7-496F-8211-F16598A0A829}" srcId="{EA2BC15D-4171-4A28-A9D8-9B92EDC5883B}" destId="{947673AA-3CA7-4037-8953-B30950780801}" srcOrd="0" destOrd="0" parTransId="{EFFE5245-485D-4224-9B5F-3D19EC4931DF}" sibTransId="{FB6F2F66-9548-4DC6-84C8-036730F3B29B}"/>
    <dgm:cxn modelId="{000127B1-2A7A-46D7-AA7F-8DB21FCEF69A}" type="presOf" srcId="{EA2BC15D-4171-4A28-A9D8-9B92EDC5883B}" destId="{2B8799FE-36B0-40ED-9EAA-828A0EC9ADF8}" srcOrd="0" destOrd="0" presId="urn:microsoft.com/office/officeart/2005/8/layout/vList2"/>
    <dgm:cxn modelId="{BE0DE5BB-2FDB-4C8E-A3CA-C2B532A78472}" srcId="{EA2BC15D-4171-4A28-A9D8-9B92EDC5883B}" destId="{1D334682-A0A7-4FE3-B6C8-94035603D926}" srcOrd="1" destOrd="0" parTransId="{AF5CF559-E3C6-487D-BAA7-1BD13AA47822}" sibTransId="{D782B853-81C4-429F-8D82-FA671C1E1D47}"/>
    <dgm:cxn modelId="{720D7CCB-2C87-41EA-BC83-DFC54147087D}" srcId="{1D334682-A0A7-4FE3-B6C8-94035603D926}" destId="{971C6F8D-A797-49B6-A8C2-01E7B1F4D8F5}" srcOrd="1" destOrd="0" parTransId="{A1AE0D46-47F1-43B3-A4BD-54E2E0DDB270}" sibTransId="{A7F182E7-5C3A-4C85-915C-1800CE61CBC1}"/>
    <dgm:cxn modelId="{3B104EE0-CD51-4A2E-B345-B7B21A1B261D}" type="presParOf" srcId="{2B8799FE-36B0-40ED-9EAA-828A0EC9ADF8}" destId="{DE80DA1A-A272-4A70-BBC5-72AC52FDF779}" srcOrd="0" destOrd="0" presId="urn:microsoft.com/office/officeart/2005/8/layout/vList2"/>
    <dgm:cxn modelId="{AEE19DE5-AF04-488A-8C6C-325AF6DFD876}" type="presParOf" srcId="{2B8799FE-36B0-40ED-9EAA-828A0EC9ADF8}" destId="{5F2CE682-10B5-4EE8-AF9C-1F9189ED874C}" srcOrd="1" destOrd="0" presId="urn:microsoft.com/office/officeart/2005/8/layout/vList2"/>
    <dgm:cxn modelId="{97F9838F-4838-48B9-BD4E-D3A01AF5C4A9}" type="presParOf" srcId="{2B8799FE-36B0-40ED-9EAA-828A0EC9ADF8}" destId="{15216C7F-1B45-4E0B-AC7C-6A1AB6BA4EBC}" srcOrd="2" destOrd="0" presId="urn:microsoft.com/office/officeart/2005/8/layout/vList2"/>
    <dgm:cxn modelId="{4B021599-EE1B-4426-8895-DFCCA56CA8B5}" type="presParOf" srcId="{2B8799FE-36B0-40ED-9EAA-828A0EC9ADF8}" destId="{A26C149E-3236-4E26-8CA9-42E82F3A87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516D1B-9AD5-479E-9625-C302A33F490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44D484-13B8-4CFE-84FB-0556E2B45937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Work</a:t>
          </a:r>
        </a:p>
      </dgm:t>
    </dgm:pt>
    <dgm:pt modelId="{55ECA6E4-060E-4E97-BBB7-685A8476C4CA}" type="parTrans" cxnId="{57A37B9B-7224-4CA0-A307-6152351A0863}">
      <dgm:prSet/>
      <dgm:spPr/>
      <dgm:t>
        <a:bodyPr/>
        <a:lstStyle/>
        <a:p>
          <a:endParaRPr lang="en-US"/>
        </a:p>
      </dgm:t>
    </dgm:pt>
    <dgm:pt modelId="{7A06CF8C-98E4-41E1-9CAF-2220B29BF20D}" type="sibTrans" cxnId="{57A37B9B-7224-4CA0-A307-6152351A0863}">
      <dgm:prSet/>
      <dgm:spPr/>
      <dgm:t>
        <a:bodyPr/>
        <a:lstStyle/>
        <a:p>
          <a:endParaRPr lang="en-US"/>
        </a:p>
      </dgm:t>
    </dgm:pt>
    <dgm:pt modelId="{285DFCAF-7E74-4979-BB14-23CEFD0F16B0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Work closely with your 4-H and FCS agent(s) on healthy living programs in your county</a:t>
          </a:r>
        </a:p>
      </dgm:t>
    </dgm:pt>
    <dgm:pt modelId="{281B1370-CE6C-4D16-A02D-4C5EDDF390EA}" type="parTrans" cxnId="{3D91518E-79AF-4163-89E5-9B29B8670EFD}">
      <dgm:prSet/>
      <dgm:spPr/>
      <dgm:t>
        <a:bodyPr/>
        <a:lstStyle/>
        <a:p>
          <a:endParaRPr lang="en-US"/>
        </a:p>
      </dgm:t>
    </dgm:pt>
    <dgm:pt modelId="{B2008728-DF81-42CA-8BB2-CD806E23E409}" type="sibTrans" cxnId="{3D91518E-79AF-4163-89E5-9B29B8670EFD}">
      <dgm:prSet/>
      <dgm:spPr/>
      <dgm:t>
        <a:bodyPr/>
        <a:lstStyle/>
        <a:p>
          <a:endParaRPr lang="en-US"/>
        </a:p>
      </dgm:t>
    </dgm:pt>
    <dgm:pt modelId="{21C1A3B9-0F19-411F-9C93-21665B3F9593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Be</a:t>
          </a:r>
        </a:p>
      </dgm:t>
    </dgm:pt>
    <dgm:pt modelId="{1D0F0DED-622A-44BB-A322-BCBD36F6B0B9}" type="parTrans" cxnId="{27ED633F-A700-470A-9206-5C880D92A2B0}">
      <dgm:prSet/>
      <dgm:spPr/>
      <dgm:t>
        <a:bodyPr/>
        <a:lstStyle/>
        <a:p>
          <a:endParaRPr lang="en-US"/>
        </a:p>
      </dgm:t>
    </dgm:pt>
    <dgm:pt modelId="{78EF7C8E-F3B3-4908-B8CC-571A79AE7C76}" type="sibTrans" cxnId="{27ED633F-A700-470A-9206-5C880D92A2B0}">
      <dgm:prSet/>
      <dgm:spPr/>
      <dgm:t>
        <a:bodyPr/>
        <a:lstStyle/>
        <a:p>
          <a:endParaRPr lang="en-US"/>
        </a:p>
      </dgm:t>
    </dgm:pt>
    <dgm:pt modelId="{8C181C48-1357-41F0-BA39-E61FD99A8AE8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 a team player when working with professionals at the club, county, and state level</a:t>
          </a:r>
        </a:p>
      </dgm:t>
    </dgm:pt>
    <dgm:pt modelId="{04894445-38F3-49FC-82CA-E932B5F17112}" type="parTrans" cxnId="{EC1C23AE-5EA3-48F5-9B1B-008B501FE45F}">
      <dgm:prSet/>
      <dgm:spPr/>
      <dgm:t>
        <a:bodyPr/>
        <a:lstStyle/>
        <a:p>
          <a:endParaRPr lang="en-US"/>
        </a:p>
      </dgm:t>
    </dgm:pt>
    <dgm:pt modelId="{C75884F4-6E44-4775-A171-E1273CCC9A78}" type="sibTrans" cxnId="{EC1C23AE-5EA3-48F5-9B1B-008B501FE45F}">
      <dgm:prSet/>
      <dgm:spPr/>
      <dgm:t>
        <a:bodyPr/>
        <a:lstStyle/>
        <a:p>
          <a:endParaRPr lang="en-US"/>
        </a:p>
      </dgm:t>
    </dgm:pt>
    <dgm:pt modelId="{22809EA1-62A9-4D40-BAB8-CB191196647A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Help</a:t>
          </a:r>
        </a:p>
      </dgm:t>
    </dgm:pt>
    <dgm:pt modelId="{4A668F32-E553-4BC2-B4F9-E49D0DD8CA64}" type="parTrans" cxnId="{64E7B162-66F8-42CC-B456-2737B08C927E}">
      <dgm:prSet/>
      <dgm:spPr/>
      <dgm:t>
        <a:bodyPr/>
        <a:lstStyle/>
        <a:p>
          <a:endParaRPr lang="en-US"/>
        </a:p>
      </dgm:t>
    </dgm:pt>
    <dgm:pt modelId="{2DF8403A-5A00-4E43-9FB1-05BA52074DFF}" type="sibTrans" cxnId="{64E7B162-66F8-42CC-B456-2737B08C927E}">
      <dgm:prSet/>
      <dgm:spPr/>
      <dgm:t>
        <a:bodyPr/>
        <a:lstStyle/>
        <a:p>
          <a:endParaRPr lang="en-US"/>
        </a:p>
      </dgm:t>
    </dgm:pt>
    <dgm:pt modelId="{98839EFB-C372-4672-AC3A-EFFA58BF7A55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Help share resources</a:t>
          </a:r>
        </a:p>
      </dgm:t>
    </dgm:pt>
    <dgm:pt modelId="{A0F9876F-5C93-429C-B233-2065EBE6B8B4}" type="parTrans" cxnId="{B8789518-C509-4600-9FF4-44A6FDF6998B}">
      <dgm:prSet/>
      <dgm:spPr/>
      <dgm:t>
        <a:bodyPr/>
        <a:lstStyle/>
        <a:p>
          <a:endParaRPr lang="en-US"/>
        </a:p>
      </dgm:t>
    </dgm:pt>
    <dgm:pt modelId="{0CCD822D-20B5-477F-A602-659208DD5E43}" type="sibTrans" cxnId="{B8789518-C509-4600-9FF4-44A6FDF6998B}">
      <dgm:prSet/>
      <dgm:spPr/>
      <dgm:t>
        <a:bodyPr/>
        <a:lstStyle/>
        <a:p>
          <a:endParaRPr lang="en-US"/>
        </a:p>
      </dgm:t>
    </dgm:pt>
    <dgm:pt modelId="{D6A0C021-891D-45C5-8777-38C760C6E6C7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Inform</a:t>
          </a:r>
        </a:p>
      </dgm:t>
    </dgm:pt>
    <dgm:pt modelId="{BEDDC05E-0BA2-4BE8-A118-6B212ADDFA9C}" type="parTrans" cxnId="{245D520B-B32D-4904-AEB0-D8E8B76F69BB}">
      <dgm:prSet/>
      <dgm:spPr/>
      <dgm:t>
        <a:bodyPr/>
        <a:lstStyle/>
        <a:p>
          <a:endParaRPr lang="en-US"/>
        </a:p>
      </dgm:t>
    </dgm:pt>
    <dgm:pt modelId="{0F6FF97B-CF9E-40F1-9582-E0177CD3DB3A}" type="sibTrans" cxnId="{245D520B-B32D-4904-AEB0-D8E8B76F69BB}">
      <dgm:prSet/>
      <dgm:spPr/>
      <dgm:t>
        <a:bodyPr/>
        <a:lstStyle/>
        <a:p>
          <a:endParaRPr lang="en-US"/>
        </a:p>
      </dgm:t>
    </dgm:pt>
    <dgm:pt modelId="{0A2ED994-E9AA-4189-9CC7-770C0F162233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Inform the community about healthy living programs</a:t>
          </a:r>
        </a:p>
      </dgm:t>
    </dgm:pt>
    <dgm:pt modelId="{D499DC28-3AC4-4714-86F8-4D74F4E88101}" type="parTrans" cxnId="{11CE0EBD-710C-4F6D-A7C2-4C65B27CCA5A}">
      <dgm:prSet/>
      <dgm:spPr/>
      <dgm:t>
        <a:bodyPr/>
        <a:lstStyle/>
        <a:p>
          <a:endParaRPr lang="en-US"/>
        </a:p>
      </dgm:t>
    </dgm:pt>
    <dgm:pt modelId="{D7E8F05A-1951-4411-99EB-D856ACE66078}" type="sibTrans" cxnId="{11CE0EBD-710C-4F6D-A7C2-4C65B27CCA5A}">
      <dgm:prSet/>
      <dgm:spPr/>
      <dgm:t>
        <a:bodyPr/>
        <a:lstStyle/>
        <a:p>
          <a:endParaRPr lang="en-US"/>
        </a:p>
      </dgm:t>
    </dgm:pt>
    <dgm:pt modelId="{CA3C8F07-1F0E-42BF-ABC3-84CA3FE83CCF}" type="pres">
      <dgm:prSet presAssocID="{93516D1B-9AD5-479E-9625-C302A33F490E}" presName="Name0" presStyleCnt="0">
        <dgm:presLayoutVars>
          <dgm:dir/>
          <dgm:animLvl val="lvl"/>
          <dgm:resizeHandles val="exact"/>
        </dgm:presLayoutVars>
      </dgm:prSet>
      <dgm:spPr/>
    </dgm:pt>
    <dgm:pt modelId="{5A9DAD6B-F231-4ED8-8037-E49725ED84A3}" type="pres">
      <dgm:prSet presAssocID="{D6A0C021-891D-45C5-8777-38C760C6E6C7}" presName="boxAndChildren" presStyleCnt="0"/>
      <dgm:spPr/>
    </dgm:pt>
    <dgm:pt modelId="{2F49153A-66A8-4BB2-9C13-BED7DC441C71}" type="pres">
      <dgm:prSet presAssocID="{D6A0C021-891D-45C5-8777-38C760C6E6C7}" presName="parentTextBox" presStyleLbl="alignNode1" presStyleIdx="0" presStyleCnt="4"/>
      <dgm:spPr/>
    </dgm:pt>
    <dgm:pt modelId="{ABD1C34A-24A2-42D5-8056-63FF2774F9CF}" type="pres">
      <dgm:prSet presAssocID="{D6A0C021-891D-45C5-8777-38C760C6E6C7}" presName="descendantBox" presStyleLbl="bgAccFollowNode1" presStyleIdx="0" presStyleCnt="4"/>
      <dgm:spPr/>
    </dgm:pt>
    <dgm:pt modelId="{7E2EF0BE-3172-4731-BA35-BD72E5D7B701}" type="pres">
      <dgm:prSet presAssocID="{2DF8403A-5A00-4E43-9FB1-05BA52074DFF}" presName="sp" presStyleCnt="0"/>
      <dgm:spPr/>
    </dgm:pt>
    <dgm:pt modelId="{49AB40F0-3760-4EC0-AC50-168FCCAA832E}" type="pres">
      <dgm:prSet presAssocID="{22809EA1-62A9-4D40-BAB8-CB191196647A}" presName="arrowAndChildren" presStyleCnt="0"/>
      <dgm:spPr/>
    </dgm:pt>
    <dgm:pt modelId="{9CF60750-66C0-4C57-AC24-18E5A0BE5B95}" type="pres">
      <dgm:prSet presAssocID="{22809EA1-62A9-4D40-BAB8-CB191196647A}" presName="parentTextArrow" presStyleLbl="node1" presStyleIdx="0" presStyleCnt="0"/>
      <dgm:spPr/>
    </dgm:pt>
    <dgm:pt modelId="{3FE5572A-1C7A-46B1-9AA0-8C906193C9CD}" type="pres">
      <dgm:prSet presAssocID="{22809EA1-62A9-4D40-BAB8-CB191196647A}" presName="arrow" presStyleLbl="alignNode1" presStyleIdx="1" presStyleCnt="4"/>
      <dgm:spPr/>
    </dgm:pt>
    <dgm:pt modelId="{164266FD-DFC7-42BF-B1BE-BF97048BCB7A}" type="pres">
      <dgm:prSet presAssocID="{22809EA1-62A9-4D40-BAB8-CB191196647A}" presName="descendantArrow" presStyleLbl="bgAccFollowNode1" presStyleIdx="1" presStyleCnt="4"/>
      <dgm:spPr/>
    </dgm:pt>
    <dgm:pt modelId="{D5C6C961-D445-428E-AAE2-D351B7CF17E6}" type="pres">
      <dgm:prSet presAssocID="{78EF7C8E-F3B3-4908-B8CC-571A79AE7C76}" presName="sp" presStyleCnt="0"/>
      <dgm:spPr/>
    </dgm:pt>
    <dgm:pt modelId="{A5955B01-F126-4FAF-A95E-D8D7EB48ED6A}" type="pres">
      <dgm:prSet presAssocID="{21C1A3B9-0F19-411F-9C93-21665B3F9593}" presName="arrowAndChildren" presStyleCnt="0"/>
      <dgm:spPr/>
    </dgm:pt>
    <dgm:pt modelId="{62317EB7-C1DA-45B4-9A6C-CF0465E07C31}" type="pres">
      <dgm:prSet presAssocID="{21C1A3B9-0F19-411F-9C93-21665B3F9593}" presName="parentTextArrow" presStyleLbl="node1" presStyleIdx="0" presStyleCnt="0"/>
      <dgm:spPr/>
    </dgm:pt>
    <dgm:pt modelId="{10C23634-2DE8-4803-9023-403188A17EBD}" type="pres">
      <dgm:prSet presAssocID="{21C1A3B9-0F19-411F-9C93-21665B3F9593}" presName="arrow" presStyleLbl="alignNode1" presStyleIdx="2" presStyleCnt="4"/>
      <dgm:spPr/>
    </dgm:pt>
    <dgm:pt modelId="{63ACA7C8-5E3F-4752-B1FD-4D2A52B90119}" type="pres">
      <dgm:prSet presAssocID="{21C1A3B9-0F19-411F-9C93-21665B3F9593}" presName="descendantArrow" presStyleLbl="bgAccFollowNode1" presStyleIdx="2" presStyleCnt="4"/>
      <dgm:spPr/>
    </dgm:pt>
    <dgm:pt modelId="{8C4A061E-783B-450F-95AB-A8AACD1BB7C3}" type="pres">
      <dgm:prSet presAssocID="{7A06CF8C-98E4-41E1-9CAF-2220B29BF20D}" presName="sp" presStyleCnt="0"/>
      <dgm:spPr/>
    </dgm:pt>
    <dgm:pt modelId="{E73C3E17-01E1-4608-9C9C-86E0F2342777}" type="pres">
      <dgm:prSet presAssocID="{A644D484-13B8-4CFE-84FB-0556E2B45937}" presName="arrowAndChildren" presStyleCnt="0"/>
      <dgm:spPr/>
    </dgm:pt>
    <dgm:pt modelId="{86535A05-F340-4828-94A4-50328C5E9974}" type="pres">
      <dgm:prSet presAssocID="{A644D484-13B8-4CFE-84FB-0556E2B45937}" presName="parentTextArrow" presStyleLbl="node1" presStyleIdx="0" presStyleCnt="0"/>
      <dgm:spPr/>
    </dgm:pt>
    <dgm:pt modelId="{AD6973CF-36AA-46D6-8554-4FB6821EE039}" type="pres">
      <dgm:prSet presAssocID="{A644D484-13B8-4CFE-84FB-0556E2B45937}" presName="arrow" presStyleLbl="alignNode1" presStyleIdx="3" presStyleCnt="4"/>
      <dgm:spPr/>
    </dgm:pt>
    <dgm:pt modelId="{93C499EF-EF59-470D-BB74-BCEE154BA0B8}" type="pres">
      <dgm:prSet presAssocID="{A644D484-13B8-4CFE-84FB-0556E2B45937}" presName="descendantArrow" presStyleLbl="bgAccFollowNode1" presStyleIdx="3" presStyleCnt="4"/>
      <dgm:spPr/>
    </dgm:pt>
  </dgm:ptLst>
  <dgm:cxnLst>
    <dgm:cxn modelId="{245D520B-B32D-4904-AEB0-D8E8B76F69BB}" srcId="{93516D1B-9AD5-479E-9625-C302A33F490E}" destId="{D6A0C021-891D-45C5-8777-38C760C6E6C7}" srcOrd="3" destOrd="0" parTransId="{BEDDC05E-0BA2-4BE8-A118-6B212ADDFA9C}" sibTransId="{0F6FF97B-CF9E-40F1-9582-E0177CD3DB3A}"/>
    <dgm:cxn modelId="{D4288910-803C-41B8-AC1B-AD0AC7933D41}" type="presOf" srcId="{285DFCAF-7E74-4979-BB14-23CEFD0F16B0}" destId="{93C499EF-EF59-470D-BB74-BCEE154BA0B8}" srcOrd="0" destOrd="0" presId="urn:microsoft.com/office/officeart/2016/7/layout/VerticalDownArrowProcess"/>
    <dgm:cxn modelId="{75BEC515-F52E-40FD-8897-89CDAF13013D}" type="presOf" srcId="{22809EA1-62A9-4D40-BAB8-CB191196647A}" destId="{9CF60750-66C0-4C57-AC24-18E5A0BE5B95}" srcOrd="0" destOrd="0" presId="urn:microsoft.com/office/officeart/2016/7/layout/VerticalDownArrowProcess"/>
    <dgm:cxn modelId="{B8789518-C509-4600-9FF4-44A6FDF6998B}" srcId="{22809EA1-62A9-4D40-BAB8-CB191196647A}" destId="{98839EFB-C372-4672-AC3A-EFFA58BF7A55}" srcOrd="0" destOrd="0" parTransId="{A0F9876F-5C93-429C-B233-2065EBE6B8B4}" sibTransId="{0CCD822D-20B5-477F-A602-659208DD5E43}"/>
    <dgm:cxn modelId="{F076C51E-8AC8-4EC7-B27A-D81F2883411E}" type="presOf" srcId="{8C181C48-1357-41F0-BA39-E61FD99A8AE8}" destId="{63ACA7C8-5E3F-4752-B1FD-4D2A52B90119}" srcOrd="0" destOrd="0" presId="urn:microsoft.com/office/officeart/2016/7/layout/VerticalDownArrowProcess"/>
    <dgm:cxn modelId="{2A3A6432-0967-4085-85DB-5FB500CF13AE}" type="presOf" srcId="{21C1A3B9-0F19-411F-9C93-21665B3F9593}" destId="{62317EB7-C1DA-45B4-9A6C-CF0465E07C31}" srcOrd="0" destOrd="0" presId="urn:microsoft.com/office/officeart/2016/7/layout/VerticalDownArrowProcess"/>
    <dgm:cxn modelId="{EA485038-29AF-4589-B7A9-C654642ECA2C}" type="presOf" srcId="{A644D484-13B8-4CFE-84FB-0556E2B45937}" destId="{86535A05-F340-4828-94A4-50328C5E9974}" srcOrd="0" destOrd="0" presId="urn:microsoft.com/office/officeart/2016/7/layout/VerticalDownArrowProcess"/>
    <dgm:cxn modelId="{27ED633F-A700-470A-9206-5C880D92A2B0}" srcId="{93516D1B-9AD5-479E-9625-C302A33F490E}" destId="{21C1A3B9-0F19-411F-9C93-21665B3F9593}" srcOrd="1" destOrd="0" parTransId="{1D0F0DED-622A-44BB-A322-BCBD36F6B0B9}" sibTransId="{78EF7C8E-F3B3-4908-B8CC-571A79AE7C76}"/>
    <dgm:cxn modelId="{64E7B162-66F8-42CC-B456-2737B08C927E}" srcId="{93516D1B-9AD5-479E-9625-C302A33F490E}" destId="{22809EA1-62A9-4D40-BAB8-CB191196647A}" srcOrd="2" destOrd="0" parTransId="{4A668F32-E553-4BC2-B4F9-E49D0DD8CA64}" sibTransId="{2DF8403A-5A00-4E43-9FB1-05BA52074DFF}"/>
    <dgm:cxn modelId="{6E6C5A59-07D8-45E0-BC1A-04CECC5DC8C1}" type="presOf" srcId="{A644D484-13B8-4CFE-84FB-0556E2B45937}" destId="{AD6973CF-36AA-46D6-8554-4FB6821EE039}" srcOrd="1" destOrd="0" presId="urn:microsoft.com/office/officeart/2016/7/layout/VerticalDownArrowProcess"/>
    <dgm:cxn modelId="{3BEF718D-D1D2-45F1-82AA-4E895F692D91}" type="presOf" srcId="{0A2ED994-E9AA-4189-9CC7-770C0F162233}" destId="{ABD1C34A-24A2-42D5-8056-63FF2774F9CF}" srcOrd="0" destOrd="0" presId="urn:microsoft.com/office/officeart/2016/7/layout/VerticalDownArrowProcess"/>
    <dgm:cxn modelId="{3D91518E-79AF-4163-89E5-9B29B8670EFD}" srcId="{A644D484-13B8-4CFE-84FB-0556E2B45937}" destId="{285DFCAF-7E74-4979-BB14-23CEFD0F16B0}" srcOrd="0" destOrd="0" parTransId="{281B1370-CE6C-4D16-A02D-4C5EDDF390EA}" sibTransId="{B2008728-DF81-42CA-8BB2-CD806E23E409}"/>
    <dgm:cxn modelId="{57A37B9B-7224-4CA0-A307-6152351A0863}" srcId="{93516D1B-9AD5-479E-9625-C302A33F490E}" destId="{A644D484-13B8-4CFE-84FB-0556E2B45937}" srcOrd="0" destOrd="0" parTransId="{55ECA6E4-060E-4E97-BBB7-685A8476C4CA}" sibTransId="{7A06CF8C-98E4-41E1-9CAF-2220B29BF20D}"/>
    <dgm:cxn modelId="{EC1C23AE-5EA3-48F5-9B1B-008B501FE45F}" srcId="{21C1A3B9-0F19-411F-9C93-21665B3F9593}" destId="{8C181C48-1357-41F0-BA39-E61FD99A8AE8}" srcOrd="0" destOrd="0" parTransId="{04894445-38F3-49FC-82CA-E932B5F17112}" sibTransId="{C75884F4-6E44-4775-A171-E1273CCC9A78}"/>
    <dgm:cxn modelId="{A6C3E7B5-E896-47FB-9003-D24BFCF47805}" type="presOf" srcId="{98839EFB-C372-4672-AC3A-EFFA58BF7A55}" destId="{164266FD-DFC7-42BF-B1BE-BF97048BCB7A}" srcOrd="0" destOrd="0" presId="urn:microsoft.com/office/officeart/2016/7/layout/VerticalDownArrowProcess"/>
    <dgm:cxn modelId="{2CFA70B6-5B1A-42F1-A884-718ECBF79018}" type="presOf" srcId="{D6A0C021-891D-45C5-8777-38C760C6E6C7}" destId="{2F49153A-66A8-4BB2-9C13-BED7DC441C71}" srcOrd="0" destOrd="0" presId="urn:microsoft.com/office/officeart/2016/7/layout/VerticalDownArrowProcess"/>
    <dgm:cxn modelId="{11CE0EBD-710C-4F6D-A7C2-4C65B27CCA5A}" srcId="{D6A0C021-891D-45C5-8777-38C760C6E6C7}" destId="{0A2ED994-E9AA-4189-9CC7-770C0F162233}" srcOrd="0" destOrd="0" parTransId="{D499DC28-3AC4-4714-86F8-4D74F4E88101}" sibTransId="{D7E8F05A-1951-4411-99EB-D856ACE66078}"/>
    <dgm:cxn modelId="{C19D6CC5-2EC6-457E-A4B8-AEBB5FB8BD25}" type="presOf" srcId="{22809EA1-62A9-4D40-BAB8-CB191196647A}" destId="{3FE5572A-1C7A-46B1-9AA0-8C906193C9CD}" srcOrd="1" destOrd="0" presId="urn:microsoft.com/office/officeart/2016/7/layout/VerticalDownArrowProcess"/>
    <dgm:cxn modelId="{CA88C5D1-12F2-458E-9496-2F96D081C605}" type="presOf" srcId="{93516D1B-9AD5-479E-9625-C302A33F490E}" destId="{CA3C8F07-1F0E-42BF-ABC3-84CA3FE83CCF}" srcOrd="0" destOrd="0" presId="urn:microsoft.com/office/officeart/2016/7/layout/VerticalDownArrowProcess"/>
    <dgm:cxn modelId="{094286ED-C34F-412B-9876-27C01E46D6A4}" type="presOf" srcId="{21C1A3B9-0F19-411F-9C93-21665B3F9593}" destId="{10C23634-2DE8-4803-9023-403188A17EBD}" srcOrd="1" destOrd="0" presId="urn:microsoft.com/office/officeart/2016/7/layout/VerticalDownArrowProcess"/>
    <dgm:cxn modelId="{82BA9158-1BF7-4908-AAFD-A3CE4281C9CC}" type="presParOf" srcId="{CA3C8F07-1F0E-42BF-ABC3-84CA3FE83CCF}" destId="{5A9DAD6B-F231-4ED8-8037-E49725ED84A3}" srcOrd="0" destOrd="0" presId="urn:microsoft.com/office/officeart/2016/7/layout/VerticalDownArrowProcess"/>
    <dgm:cxn modelId="{0DBF6BB3-953B-4B00-A682-303E0CFDB3EC}" type="presParOf" srcId="{5A9DAD6B-F231-4ED8-8037-E49725ED84A3}" destId="{2F49153A-66A8-4BB2-9C13-BED7DC441C71}" srcOrd="0" destOrd="0" presId="urn:microsoft.com/office/officeart/2016/7/layout/VerticalDownArrowProcess"/>
    <dgm:cxn modelId="{A7A9A07E-7378-4E75-BE27-D35A20561D5B}" type="presParOf" srcId="{5A9DAD6B-F231-4ED8-8037-E49725ED84A3}" destId="{ABD1C34A-24A2-42D5-8056-63FF2774F9CF}" srcOrd="1" destOrd="0" presId="urn:microsoft.com/office/officeart/2016/7/layout/VerticalDownArrowProcess"/>
    <dgm:cxn modelId="{C2569A93-700A-44CE-A1D2-4624EC7EEA55}" type="presParOf" srcId="{CA3C8F07-1F0E-42BF-ABC3-84CA3FE83CCF}" destId="{7E2EF0BE-3172-4731-BA35-BD72E5D7B701}" srcOrd="1" destOrd="0" presId="urn:microsoft.com/office/officeart/2016/7/layout/VerticalDownArrowProcess"/>
    <dgm:cxn modelId="{37B11FAD-640C-45C9-9CFA-65E0012CCD76}" type="presParOf" srcId="{CA3C8F07-1F0E-42BF-ABC3-84CA3FE83CCF}" destId="{49AB40F0-3760-4EC0-AC50-168FCCAA832E}" srcOrd="2" destOrd="0" presId="urn:microsoft.com/office/officeart/2016/7/layout/VerticalDownArrowProcess"/>
    <dgm:cxn modelId="{35487669-C596-425C-905B-A4212F05CFE3}" type="presParOf" srcId="{49AB40F0-3760-4EC0-AC50-168FCCAA832E}" destId="{9CF60750-66C0-4C57-AC24-18E5A0BE5B95}" srcOrd="0" destOrd="0" presId="urn:microsoft.com/office/officeart/2016/7/layout/VerticalDownArrowProcess"/>
    <dgm:cxn modelId="{43370D1C-0903-478A-93C5-DC21F66DCADD}" type="presParOf" srcId="{49AB40F0-3760-4EC0-AC50-168FCCAA832E}" destId="{3FE5572A-1C7A-46B1-9AA0-8C906193C9CD}" srcOrd="1" destOrd="0" presId="urn:microsoft.com/office/officeart/2016/7/layout/VerticalDownArrowProcess"/>
    <dgm:cxn modelId="{746F5B73-5AD9-4E2E-8064-B360CDC7A9A8}" type="presParOf" srcId="{49AB40F0-3760-4EC0-AC50-168FCCAA832E}" destId="{164266FD-DFC7-42BF-B1BE-BF97048BCB7A}" srcOrd="2" destOrd="0" presId="urn:microsoft.com/office/officeart/2016/7/layout/VerticalDownArrowProcess"/>
    <dgm:cxn modelId="{A1EAEDDF-9958-42A4-9FA6-E2B6A60BD6B7}" type="presParOf" srcId="{CA3C8F07-1F0E-42BF-ABC3-84CA3FE83CCF}" destId="{D5C6C961-D445-428E-AAE2-D351B7CF17E6}" srcOrd="3" destOrd="0" presId="urn:microsoft.com/office/officeart/2016/7/layout/VerticalDownArrowProcess"/>
    <dgm:cxn modelId="{A1726684-D97D-42A1-B4A4-38D21592FD88}" type="presParOf" srcId="{CA3C8F07-1F0E-42BF-ABC3-84CA3FE83CCF}" destId="{A5955B01-F126-4FAF-A95E-D8D7EB48ED6A}" srcOrd="4" destOrd="0" presId="urn:microsoft.com/office/officeart/2016/7/layout/VerticalDownArrowProcess"/>
    <dgm:cxn modelId="{5BBE2581-6391-48F7-9E73-34DCD9B5DE54}" type="presParOf" srcId="{A5955B01-F126-4FAF-A95E-D8D7EB48ED6A}" destId="{62317EB7-C1DA-45B4-9A6C-CF0465E07C31}" srcOrd="0" destOrd="0" presId="urn:microsoft.com/office/officeart/2016/7/layout/VerticalDownArrowProcess"/>
    <dgm:cxn modelId="{FD34B5EB-C640-46A5-A7BE-DBC6355DB4B7}" type="presParOf" srcId="{A5955B01-F126-4FAF-A95E-D8D7EB48ED6A}" destId="{10C23634-2DE8-4803-9023-403188A17EBD}" srcOrd="1" destOrd="0" presId="urn:microsoft.com/office/officeart/2016/7/layout/VerticalDownArrowProcess"/>
    <dgm:cxn modelId="{8AFF70FB-801C-43A6-8771-10BF5006FFC0}" type="presParOf" srcId="{A5955B01-F126-4FAF-A95E-D8D7EB48ED6A}" destId="{63ACA7C8-5E3F-4752-B1FD-4D2A52B90119}" srcOrd="2" destOrd="0" presId="urn:microsoft.com/office/officeart/2016/7/layout/VerticalDownArrowProcess"/>
    <dgm:cxn modelId="{98B12278-20B3-4A0C-BFD6-2FCA9CD6B48E}" type="presParOf" srcId="{CA3C8F07-1F0E-42BF-ABC3-84CA3FE83CCF}" destId="{8C4A061E-783B-450F-95AB-A8AACD1BB7C3}" srcOrd="5" destOrd="0" presId="urn:microsoft.com/office/officeart/2016/7/layout/VerticalDownArrowProcess"/>
    <dgm:cxn modelId="{69C96D43-3A7F-4EB6-9C01-B4E0837A8887}" type="presParOf" srcId="{CA3C8F07-1F0E-42BF-ABC3-84CA3FE83CCF}" destId="{E73C3E17-01E1-4608-9C9C-86E0F2342777}" srcOrd="6" destOrd="0" presId="urn:microsoft.com/office/officeart/2016/7/layout/VerticalDownArrowProcess"/>
    <dgm:cxn modelId="{5FBA8BCD-E722-4712-9F95-6FB4840BE497}" type="presParOf" srcId="{E73C3E17-01E1-4608-9C9C-86E0F2342777}" destId="{86535A05-F340-4828-94A4-50328C5E9974}" srcOrd="0" destOrd="0" presId="urn:microsoft.com/office/officeart/2016/7/layout/VerticalDownArrowProcess"/>
    <dgm:cxn modelId="{A114E072-E46F-483D-8799-06A95871E80A}" type="presParOf" srcId="{E73C3E17-01E1-4608-9C9C-86E0F2342777}" destId="{AD6973CF-36AA-46D6-8554-4FB6821EE039}" srcOrd="1" destOrd="0" presId="urn:microsoft.com/office/officeart/2016/7/layout/VerticalDownArrowProcess"/>
    <dgm:cxn modelId="{5EAA795F-39E9-4212-84CB-CA9CE2CC954A}" type="presParOf" srcId="{E73C3E17-01E1-4608-9C9C-86E0F2342777}" destId="{93C499EF-EF59-470D-BB74-BCEE154BA0B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E9E095-5ADD-441E-BD05-005F3DC85CF6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244E38-831E-4A14-A2FB-F6F6BFDBE27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Use</a:t>
          </a:r>
        </a:p>
      </dgm:t>
    </dgm:pt>
    <dgm:pt modelId="{405A8EB4-B670-415C-87EF-671ABD2405F9}" type="parTrans" cxnId="{999042F9-5153-4938-BFD1-60901F51EF36}">
      <dgm:prSet/>
      <dgm:spPr/>
      <dgm:t>
        <a:bodyPr/>
        <a:lstStyle/>
        <a:p>
          <a:endParaRPr lang="en-US"/>
        </a:p>
      </dgm:t>
    </dgm:pt>
    <dgm:pt modelId="{23B6207B-E5E0-4839-A0A7-3D2029C9717D}" type="sibTrans" cxnId="{999042F9-5153-4938-BFD1-60901F51EF36}">
      <dgm:prSet/>
      <dgm:spPr/>
      <dgm:t>
        <a:bodyPr/>
        <a:lstStyle/>
        <a:p>
          <a:endParaRPr lang="en-US"/>
        </a:p>
      </dgm:t>
    </dgm:pt>
    <dgm:pt modelId="{93F7376B-5181-4B7B-91C3-E6DF71E99B85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good communication skills (written and verbally)</a:t>
          </a:r>
        </a:p>
      </dgm:t>
    </dgm:pt>
    <dgm:pt modelId="{3E9A2489-43C2-4C66-AAFD-C410D817E0BD}" type="parTrans" cxnId="{C30C5602-F9D9-4E14-88DD-210038D15D09}">
      <dgm:prSet/>
      <dgm:spPr/>
      <dgm:t>
        <a:bodyPr/>
        <a:lstStyle/>
        <a:p>
          <a:endParaRPr lang="en-US"/>
        </a:p>
      </dgm:t>
    </dgm:pt>
    <dgm:pt modelId="{4E989D18-3C33-4F93-ADA0-CDE813B1E151}" type="sibTrans" cxnId="{C30C5602-F9D9-4E14-88DD-210038D15D09}">
      <dgm:prSet/>
      <dgm:spPr/>
      <dgm:t>
        <a:bodyPr/>
        <a:lstStyle/>
        <a:p>
          <a:endParaRPr lang="en-US"/>
        </a:p>
      </dgm:t>
    </dgm:pt>
    <dgm:pt modelId="{814B4F38-774F-4172-848C-12F2D19CDF2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Share</a:t>
          </a:r>
        </a:p>
      </dgm:t>
    </dgm:pt>
    <dgm:pt modelId="{491B2B5F-5F85-4421-AB90-9C958AF758CD}" type="parTrans" cxnId="{D38E2138-8C3A-48EA-8821-BCDF0056B5ED}">
      <dgm:prSet/>
      <dgm:spPr/>
      <dgm:t>
        <a:bodyPr/>
        <a:lstStyle/>
        <a:p>
          <a:endParaRPr lang="en-US"/>
        </a:p>
      </dgm:t>
    </dgm:pt>
    <dgm:pt modelId="{42AE5617-6F78-4C08-897E-AE83DE89261A}" type="sibTrans" cxnId="{D38E2138-8C3A-48EA-8821-BCDF0056B5ED}">
      <dgm:prSet/>
      <dgm:spPr/>
      <dgm:t>
        <a:bodyPr/>
        <a:lstStyle/>
        <a:p>
          <a:endParaRPr lang="en-US"/>
        </a:p>
      </dgm:t>
    </dgm:pt>
    <dgm:pt modelId="{10FE4698-CC06-4679-A6C2-3199E7724335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Share program ideas and resources with your peers and agents</a:t>
          </a:r>
        </a:p>
      </dgm:t>
    </dgm:pt>
    <dgm:pt modelId="{B0848975-E069-4D63-8567-D341BB7FAB14}" type="parTrans" cxnId="{FFD4511C-48EA-41F3-B2B3-FD24BF58BD33}">
      <dgm:prSet/>
      <dgm:spPr/>
      <dgm:t>
        <a:bodyPr/>
        <a:lstStyle/>
        <a:p>
          <a:endParaRPr lang="en-US"/>
        </a:p>
      </dgm:t>
    </dgm:pt>
    <dgm:pt modelId="{70BC31A4-2D57-499B-A91E-66034A3087A0}" type="sibTrans" cxnId="{FFD4511C-48EA-41F3-B2B3-FD24BF58BD33}">
      <dgm:prSet/>
      <dgm:spPr/>
      <dgm:t>
        <a:bodyPr/>
        <a:lstStyle/>
        <a:p>
          <a:endParaRPr lang="en-US"/>
        </a:p>
      </dgm:t>
    </dgm:pt>
    <dgm:pt modelId="{57EBB589-CC20-43A1-A0EB-0A728AB9150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Teach</a:t>
          </a:r>
        </a:p>
      </dgm:t>
    </dgm:pt>
    <dgm:pt modelId="{CAE6B40B-751A-44CC-B218-2A107FBFAE0D}" type="parTrans" cxnId="{E78DE45D-F00B-4B99-AD33-53E9BF076614}">
      <dgm:prSet/>
      <dgm:spPr/>
      <dgm:t>
        <a:bodyPr/>
        <a:lstStyle/>
        <a:p>
          <a:endParaRPr lang="en-US"/>
        </a:p>
      </dgm:t>
    </dgm:pt>
    <dgm:pt modelId="{E14A8D5A-3025-474D-BDC2-36506620470C}" type="sibTrans" cxnId="{E78DE45D-F00B-4B99-AD33-53E9BF076614}">
      <dgm:prSet/>
      <dgm:spPr/>
      <dgm:t>
        <a:bodyPr/>
        <a:lstStyle/>
        <a:p>
          <a:endParaRPr lang="en-US"/>
        </a:p>
      </dgm:t>
    </dgm:pt>
    <dgm:pt modelId="{F08809DF-0637-448B-936E-36CBC77FA8A0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Teach research based healthy living programs to all ages</a:t>
          </a:r>
        </a:p>
      </dgm:t>
    </dgm:pt>
    <dgm:pt modelId="{4D6A13A8-231E-4BAB-BA1A-738DBEC407EC}" type="parTrans" cxnId="{39B91E42-45AA-40F9-82F2-B7D567C9583F}">
      <dgm:prSet/>
      <dgm:spPr/>
      <dgm:t>
        <a:bodyPr/>
        <a:lstStyle/>
        <a:p>
          <a:endParaRPr lang="en-US"/>
        </a:p>
      </dgm:t>
    </dgm:pt>
    <dgm:pt modelId="{F1B03AE7-96F1-472B-AFD7-CDF08AFD8311}" type="sibTrans" cxnId="{39B91E42-45AA-40F9-82F2-B7D567C9583F}">
      <dgm:prSet/>
      <dgm:spPr/>
      <dgm:t>
        <a:bodyPr/>
        <a:lstStyle/>
        <a:p>
          <a:endParaRPr lang="en-US"/>
        </a:p>
      </dgm:t>
    </dgm:pt>
    <dgm:pt modelId="{A901AFEC-1442-4D70-893D-D50905EB4444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Serve</a:t>
          </a:r>
        </a:p>
      </dgm:t>
    </dgm:pt>
    <dgm:pt modelId="{E6741E02-D445-4B8F-8569-03A8FE04E7C0}" type="parTrans" cxnId="{CEB19AAA-FBCB-4F04-A3EE-11EC41B6E91A}">
      <dgm:prSet/>
      <dgm:spPr/>
      <dgm:t>
        <a:bodyPr/>
        <a:lstStyle/>
        <a:p>
          <a:endParaRPr lang="en-US"/>
        </a:p>
      </dgm:t>
    </dgm:pt>
    <dgm:pt modelId="{22F046ED-114C-4DFE-B07A-9492787DB0D4}" type="sibTrans" cxnId="{CEB19AAA-FBCB-4F04-A3EE-11EC41B6E91A}">
      <dgm:prSet/>
      <dgm:spPr/>
      <dgm:t>
        <a:bodyPr/>
        <a:lstStyle/>
        <a:p>
          <a:endParaRPr lang="en-US"/>
        </a:p>
      </dgm:t>
    </dgm:pt>
    <dgm:pt modelId="{710567E1-418D-40D3-8733-DF17D4B5C107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Serve as a healthy living advocate </a:t>
          </a:r>
        </a:p>
      </dgm:t>
    </dgm:pt>
    <dgm:pt modelId="{5DFC583B-BA2A-4263-9F6B-CA7145C99629}" type="parTrans" cxnId="{2059F578-AA64-458D-ACA7-A52396D53D0F}">
      <dgm:prSet/>
      <dgm:spPr/>
      <dgm:t>
        <a:bodyPr/>
        <a:lstStyle/>
        <a:p>
          <a:endParaRPr lang="en-US"/>
        </a:p>
      </dgm:t>
    </dgm:pt>
    <dgm:pt modelId="{E5B57B70-9E6A-4B9D-A017-1FE6EFD51C74}" type="sibTrans" cxnId="{2059F578-AA64-458D-ACA7-A52396D53D0F}">
      <dgm:prSet/>
      <dgm:spPr/>
      <dgm:t>
        <a:bodyPr/>
        <a:lstStyle/>
        <a:p>
          <a:endParaRPr lang="en-US"/>
        </a:p>
      </dgm:t>
    </dgm:pt>
    <dgm:pt modelId="{39FF18C5-FE48-4BFE-8155-E8661F1F06E8}" type="pres">
      <dgm:prSet presAssocID="{F9E9E095-5ADD-441E-BD05-005F3DC85CF6}" presName="Name0" presStyleCnt="0">
        <dgm:presLayoutVars>
          <dgm:dir/>
          <dgm:animLvl val="lvl"/>
          <dgm:resizeHandles val="exact"/>
        </dgm:presLayoutVars>
      </dgm:prSet>
      <dgm:spPr/>
    </dgm:pt>
    <dgm:pt modelId="{29008507-2E78-40BD-97E0-18EDB70FFDA3}" type="pres">
      <dgm:prSet presAssocID="{9C244E38-831E-4A14-A2FB-F6F6BFDBE278}" presName="linNode" presStyleCnt="0"/>
      <dgm:spPr/>
    </dgm:pt>
    <dgm:pt modelId="{5F55C4BB-5C9C-497E-95B8-F09F599B91BA}" type="pres">
      <dgm:prSet presAssocID="{9C244E38-831E-4A14-A2FB-F6F6BFDBE278}" presName="parentText" presStyleLbl="solidFgAcc1" presStyleIdx="0" presStyleCnt="4" custLinFactNeighborX="-1014" custLinFactNeighborY="-450">
        <dgm:presLayoutVars>
          <dgm:chMax val="1"/>
          <dgm:bulletEnabled/>
        </dgm:presLayoutVars>
      </dgm:prSet>
      <dgm:spPr/>
    </dgm:pt>
    <dgm:pt modelId="{9D473909-F0D8-4F55-BDCE-0C2CBC60629F}" type="pres">
      <dgm:prSet presAssocID="{9C244E38-831E-4A14-A2FB-F6F6BFDBE278}" presName="descendantText" presStyleLbl="alignNode1" presStyleIdx="0" presStyleCnt="4">
        <dgm:presLayoutVars>
          <dgm:bulletEnabled/>
        </dgm:presLayoutVars>
      </dgm:prSet>
      <dgm:spPr/>
    </dgm:pt>
    <dgm:pt modelId="{14565038-83E2-4BD2-90F2-B1EDCEB0140C}" type="pres">
      <dgm:prSet presAssocID="{23B6207B-E5E0-4839-A0A7-3D2029C9717D}" presName="sp" presStyleCnt="0"/>
      <dgm:spPr/>
    </dgm:pt>
    <dgm:pt modelId="{4F485A79-15D6-4BFA-9261-3855845879B7}" type="pres">
      <dgm:prSet presAssocID="{814B4F38-774F-4172-848C-12F2D19CDF24}" presName="linNode" presStyleCnt="0"/>
      <dgm:spPr/>
    </dgm:pt>
    <dgm:pt modelId="{00E1F73C-7BEF-4429-B7A1-4602EBA98A91}" type="pres">
      <dgm:prSet presAssocID="{814B4F38-774F-4172-848C-12F2D19CDF24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C4ADAA3D-BF09-4F2F-AD46-57FA67C2FE29}" type="pres">
      <dgm:prSet presAssocID="{814B4F38-774F-4172-848C-12F2D19CDF24}" presName="descendantText" presStyleLbl="alignNode1" presStyleIdx="1" presStyleCnt="4">
        <dgm:presLayoutVars>
          <dgm:bulletEnabled/>
        </dgm:presLayoutVars>
      </dgm:prSet>
      <dgm:spPr/>
    </dgm:pt>
    <dgm:pt modelId="{2C3C0D66-18EB-413A-BA5A-D57608FE6521}" type="pres">
      <dgm:prSet presAssocID="{42AE5617-6F78-4C08-897E-AE83DE89261A}" presName="sp" presStyleCnt="0"/>
      <dgm:spPr/>
    </dgm:pt>
    <dgm:pt modelId="{FEB86518-8C84-409B-BB8A-DFB10963837E}" type="pres">
      <dgm:prSet presAssocID="{57EBB589-CC20-43A1-A0EB-0A728AB9150D}" presName="linNode" presStyleCnt="0"/>
      <dgm:spPr/>
    </dgm:pt>
    <dgm:pt modelId="{DD184F67-4111-4680-ABAF-25B3018F88E8}" type="pres">
      <dgm:prSet presAssocID="{57EBB589-CC20-43A1-A0EB-0A728AB9150D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AACFF50D-2673-4376-915E-DA171268E0A9}" type="pres">
      <dgm:prSet presAssocID="{57EBB589-CC20-43A1-A0EB-0A728AB9150D}" presName="descendantText" presStyleLbl="alignNode1" presStyleIdx="2" presStyleCnt="4">
        <dgm:presLayoutVars>
          <dgm:bulletEnabled/>
        </dgm:presLayoutVars>
      </dgm:prSet>
      <dgm:spPr/>
    </dgm:pt>
    <dgm:pt modelId="{1B515D6A-5CE1-4BCE-A588-A1A66C9FF50F}" type="pres">
      <dgm:prSet presAssocID="{E14A8D5A-3025-474D-BDC2-36506620470C}" presName="sp" presStyleCnt="0"/>
      <dgm:spPr/>
    </dgm:pt>
    <dgm:pt modelId="{9BD5AD22-24B9-4E92-9B64-E3688583AC18}" type="pres">
      <dgm:prSet presAssocID="{A901AFEC-1442-4D70-893D-D50905EB4444}" presName="linNode" presStyleCnt="0"/>
      <dgm:spPr/>
    </dgm:pt>
    <dgm:pt modelId="{E08E2B2C-C53B-496C-8926-D935905F7A0D}" type="pres">
      <dgm:prSet presAssocID="{A901AFEC-1442-4D70-893D-D50905EB4444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6D2385A6-8DF9-43DE-982D-A8591A1A744E}" type="pres">
      <dgm:prSet presAssocID="{A901AFEC-1442-4D70-893D-D50905EB4444}" presName="descendantText" presStyleLbl="alignNode1" presStyleIdx="3" presStyleCnt="4" custLinFactNeighborX="-820" custLinFactNeighborY="1776">
        <dgm:presLayoutVars>
          <dgm:bulletEnabled/>
        </dgm:presLayoutVars>
      </dgm:prSet>
      <dgm:spPr/>
    </dgm:pt>
  </dgm:ptLst>
  <dgm:cxnLst>
    <dgm:cxn modelId="{C30C5602-F9D9-4E14-88DD-210038D15D09}" srcId="{9C244E38-831E-4A14-A2FB-F6F6BFDBE278}" destId="{93F7376B-5181-4B7B-91C3-E6DF71E99B85}" srcOrd="0" destOrd="0" parTransId="{3E9A2489-43C2-4C66-AAFD-C410D817E0BD}" sibTransId="{4E989D18-3C33-4F93-ADA0-CDE813B1E151}"/>
    <dgm:cxn modelId="{2B642B0A-975C-41F5-8A7D-81959CFF01A3}" type="presOf" srcId="{57EBB589-CC20-43A1-A0EB-0A728AB9150D}" destId="{DD184F67-4111-4680-ABAF-25B3018F88E8}" srcOrd="0" destOrd="0" presId="urn:microsoft.com/office/officeart/2016/7/layout/VerticalHollowActionList"/>
    <dgm:cxn modelId="{FFD4511C-48EA-41F3-B2B3-FD24BF58BD33}" srcId="{814B4F38-774F-4172-848C-12F2D19CDF24}" destId="{10FE4698-CC06-4679-A6C2-3199E7724335}" srcOrd="0" destOrd="0" parTransId="{B0848975-E069-4D63-8567-D341BB7FAB14}" sibTransId="{70BC31A4-2D57-499B-A91E-66034A3087A0}"/>
    <dgm:cxn modelId="{65D7A61E-4CED-4131-933F-EADF9BA1AA72}" type="presOf" srcId="{F9E9E095-5ADD-441E-BD05-005F3DC85CF6}" destId="{39FF18C5-FE48-4BFE-8155-E8661F1F06E8}" srcOrd="0" destOrd="0" presId="urn:microsoft.com/office/officeart/2016/7/layout/VerticalHollowActionList"/>
    <dgm:cxn modelId="{E752B62D-5638-46F3-B0FD-B884D8EB1A0E}" type="presOf" srcId="{93F7376B-5181-4B7B-91C3-E6DF71E99B85}" destId="{9D473909-F0D8-4F55-BDCE-0C2CBC60629F}" srcOrd="0" destOrd="0" presId="urn:microsoft.com/office/officeart/2016/7/layout/VerticalHollowActionList"/>
    <dgm:cxn modelId="{02876C2F-0025-48E4-98C3-B84BEDF58302}" type="presOf" srcId="{814B4F38-774F-4172-848C-12F2D19CDF24}" destId="{00E1F73C-7BEF-4429-B7A1-4602EBA98A91}" srcOrd="0" destOrd="0" presId="urn:microsoft.com/office/officeart/2016/7/layout/VerticalHollowActionList"/>
    <dgm:cxn modelId="{73A69C34-A031-447B-8449-9E4EFC6B1BC1}" type="presOf" srcId="{9C244E38-831E-4A14-A2FB-F6F6BFDBE278}" destId="{5F55C4BB-5C9C-497E-95B8-F09F599B91BA}" srcOrd="0" destOrd="0" presId="urn:microsoft.com/office/officeart/2016/7/layout/VerticalHollowActionList"/>
    <dgm:cxn modelId="{114BEC34-7F93-41B3-9F8F-D7647B2A3D22}" type="presOf" srcId="{10FE4698-CC06-4679-A6C2-3199E7724335}" destId="{C4ADAA3D-BF09-4F2F-AD46-57FA67C2FE29}" srcOrd="0" destOrd="0" presId="urn:microsoft.com/office/officeart/2016/7/layout/VerticalHollowActionList"/>
    <dgm:cxn modelId="{D38E2138-8C3A-48EA-8821-BCDF0056B5ED}" srcId="{F9E9E095-5ADD-441E-BD05-005F3DC85CF6}" destId="{814B4F38-774F-4172-848C-12F2D19CDF24}" srcOrd="1" destOrd="0" parTransId="{491B2B5F-5F85-4421-AB90-9C958AF758CD}" sibTransId="{42AE5617-6F78-4C08-897E-AE83DE89261A}"/>
    <dgm:cxn modelId="{E78DE45D-F00B-4B99-AD33-53E9BF076614}" srcId="{F9E9E095-5ADD-441E-BD05-005F3DC85CF6}" destId="{57EBB589-CC20-43A1-A0EB-0A728AB9150D}" srcOrd="2" destOrd="0" parTransId="{CAE6B40B-751A-44CC-B218-2A107FBFAE0D}" sibTransId="{E14A8D5A-3025-474D-BDC2-36506620470C}"/>
    <dgm:cxn modelId="{39B91E42-45AA-40F9-82F2-B7D567C9583F}" srcId="{57EBB589-CC20-43A1-A0EB-0A728AB9150D}" destId="{F08809DF-0637-448B-936E-36CBC77FA8A0}" srcOrd="0" destOrd="0" parTransId="{4D6A13A8-231E-4BAB-BA1A-738DBEC407EC}" sibTransId="{F1B03AE7-96F1-472B-AFD7-CDF08AFD8311}"/>
    <dgm:cxn modelId="{2059F578-AA64-458D-ACA7-A52396D53D0F}" srcId="{A901AFEC-1442-4D70-893D-D50905EB4444}" destId="{710567E1-418D-40D3-8733-DF17D4B5C107}" srcOrd="0" destOrd="0" parTransId="{5DFC583B-BA2A-4263-9F6B-CA7145C99629}" sibTransId="{E5B57B70-9E6A-4B9D-A017-1FE6EFD51C74}"/>
    <dgm:cxn modelId="{1EBF3081-FB01-4817-89FE-4311A6D8F730}" type="presOf" srcId="{F08809DF-0637-448B-936E-36CBC77FA8A0}" destId="{AACFF50D-2673-4376-915E-DA171268E0A9}" srcOrd="0" destOrd="0" presId="urn:microsoft.com/office/officeart/2016/7/layout/VerticalHollowActionList"/>
    <dgm:cxn modelId="{74F0BA8A-71AF-4E63-B00C-B6B1DDB3B073}" type="presOf" srcId="{710567E1-418D-40D3-8733-DF17D4B5C107}" destId="{6D2385A6-8DF9-43DE-982D-A8591A1A744E}" srcOrd="0" destOrd="0" presId="urn:microsoft.com/office/officeart/2016/7/layout/VerticalHollowActionList"/>
    <dgm:cxn modelId="{CEB19AAA-FBCB-4F04-A3EE-11EC41B6E91A}" srcId="{F9E9E095-5ADD-441E-BD05-005F3DC85CF6}" destId="{A901AFEC-1442-4D70-893D-D50905EB4444}" srcOrd="3" destOrd="0" parTransId="{E6741E02-D445-4B8F-8569-03A8FE04E7C0}" sibTransId="{22F046ED-114C-4DFE-B07A-9492787DB0D4}"/>
    <dgm:cxn modelId="{1D1B33B4-BA8B-4B79-9C44-91209D403838}" type="presOf" srcId="{A901AFEC-1442-4D70-893D-D50905EB4444}" destId="{E08E2B2C-C53B-496C-8926-D935905F7A0D}" srcOrd="0" destOrd="0" presId="urn:microsoft.com/office/officeart/2016/7/layout/VerticalHollowActionList"/>
    <dgm:cxn modelId="{999042F9-5153-4938-BFD1-60901F51EF36}" srcId="{F9E9E095-5ADD-441E-BD05-005F3DC85CF6}" destId="{9C244E38-831E-4A14-A2FB-F6F6BFDBE278}" srcOrd="0" destOrd="0" parTransId="{405A8EB4-B670-415C-87EF-671ABD2405F9}" sibTransId="{23B6207B-E5E0-4839-A0A7-3D2029C9717D}"/>
    <dgm:cxn modelId="{40696EAA-0513-42C8-B045-261FB4DBFAF6}" type="presParOf" srcId="{39FF18C5-FE48-4BFE-8155-E8661F1F06E8}" destId="{29008507-2E78-40BD-97E0-18EDB70FFDA3}" srcOrd="0" destOrd="0" presId="urn:microsoft.com/office/officeart/2016/7/layout/VerticalHollowActionList"/>
    <dgm:cxn modelId="{15E31568-B3F5-40E3-AA90-803AE28864BD}" type="presParOf" srcId="{29008507-2E78-40BD-97E0-18EDB70FFDA3}" destId="{5F55C4BB-5C9C-497E-95B8-F09F599B91BA}" srcOrd="0" destOrd="0" presId="urn:microsoft.com/office/officeart/2016/7/layout/VerticalHollowActionList"/>
    <dgm:cxn modelId="{25AC9091-91E2-4624-9759-213ECC9A342F}" type="presParOf" srcId="{29008507-2E78-40BD-97E0-18EDB70FFDA3}" destId="{9D473909-F0D8-4F55-BDCE-0C2CBC60629F}" srcOrd="1" destOrd="0" presId="urn:microsoft.com/office/officeart/2016/7/layout/VerticalHollowActionList"/>
    <dgm:cxn modelId="{81A06A4E-6BD1-44F1-A06F-AE7BD30F2B12}" type="presParOf" srcId="{39FF18C5-FE48-4BFE-8155-E8661F1F06E8}" destId="{14565038-83E2-4BD2-90F2-B1EDCEB0140C}" srcOrd="1" destOrd="0" presId="urn:microsoft.com/office/officeart/2016/7/layout/VerticalHollowActionList"/>
    <dgm:cxn modelId="{144F6496-D642-490D-BE77-E6D15096D8FD}" type="presParOf" srcId="{39FF18C5-FE48-4BFE-8155-E8661F1F06E8}" destId="{4F485A79-15D6-4BFA-9261-3855845879B7}" srcOrd="2" destOrd="0" presId="urn:microsoft.com/office/officeart/2016/7/layout/VerticalHollowActionList"/>
    <dgm:cxn modelId="{ADC9B0A6-5B1A-4BA2-928D-08D1E5C567B3}" type="presParOf" srcId="{4F485A79-15D6-4BFA-9261-3855845879B7}" destId="{00E1F73C-7BEF-4429-B7A1-4602EBA98A91}" srcOrd="0" destOrd="0" presId="urn:microsoft.com/office/officeart/2016/7/layout/VerticalHollowActionList"/>
    <dgm:cxn modelId="{7FC2DCA5-F581-4101-852C-A45C14FAB4E4}" type="presParOf" srcId="{4F485A79-15D6-4BFA-9261-3855845879B7}" destId="{C4ADAA3D-BF09-4F2F-AD46-57FA67C2FE29}" srcOrd="1" destOrd="0" presId="urn:microsoft.com/office/officeart/2016/7/layout/VerticalHollowActionList"/>
    <dgm:cxn modelId="{18861C33-E1B3-48C0-AF5F-7C1B49AF4FB4}" type="presParOf" srcId="{39FF18C5-FE48-4BFE-8155-E8661F1F06E8}" destId="{2C3C0D66-18EB-413A-BA5A-D57608FE6521}" srcOrd="3" destOrd="0" presId="urn:microsoft.com/office/officeart/2016/7/layout/VerticalHollowActionList"/>
    <dgm:cxn modelId="{E6BADB11-C83C-4B75-8B6D-1219B4758E0A}" type="presParOf" srcId="{39FF18C5-FE48-4BFE-8155-E8661F1F06E8}" destId="{FEB86518-8C84-409B-BB8A-DFB10963837E}" srcOrd="4" destOrd="0" presId="urn:microsoft.com/office/officeart/2016/7/layout/VerticalHollowActionList"/>
    <dgm:cxn modelId="{C6DE29BB-E7A2-48E1-9966-9395DD1B72B7}" type="presParOf" srcId="{FEB86518-8C84-409B-BB8A-DFB10963837E}" destId="{DD184F67-4111-4680-ABAF-25B3018F88E8}" srcOrd="0" destOrd="0" presId="urn:microsoft.com/office/officeart/2016/7/layout/VerticalHollowActionList"/>
    <dgm:cxn modelId="{49578671-D25F-426A-9561-BE39D65B6A31}" type="presParOf" srcId="{FEB86518-8C84-409B-BB8A-DFB10963837E}" destId="{AACFF50D-2673-4376-915E-DA171268E0A9}" srcOrd="1" destOrd="0" presId="urn:microsoft.com/office/officeart/2016/7/layout/VerticalHollowActionList"/>
    <dgm:cxn modelId="{6CA42D88-D898-4236-B5BC-F31D3777F376}" type="presParOf" srcId="{39FF18C5-FE48-4BFE-8155-E8661F1F06E8}" destId="{1B515D6A-5CE1-4BCE-A588-A1A66C9FF50F}" srcOrd="5" destOrd="0" presId="urn:microsoft.com/office/officeart/2016/7/layout/VerticalHollowActionList"/>
    <dgm:cxn modelId="{291B8919-ADA8-4455-B466-815E6B61CE09}" type="presParOf" srcId="{39FF18C5-FE48-4BFE-8155-E8661F1F06E8}" destId="{9BD5AD22-24B9-4E92-9B64-E3688583AC18}" srcOrd="6" destOrd="0" presId="urn:microsoft.com/office/officeart/2016/7/layout/VerticalHollowActionList"/>
    <dgm:cxn modelId="{12354DA2-CE16-48C0-8E9A-B448AEA29162}" type="presParOf" srcId="{9BD5AD22-24B9-4E92-9B64-E3688583AC18}" destId="{E08E2B2C-C53B-496C-8926-D935905F7A0D}" srcOrd="0" destOrd="0" presId="urn:microsoft.com/office/officeart/2016/7/layout/VerticalHollowActionList"/>
    <dgm:cxn modelId="{59278F34-812B-4004-864D-8EDC8E7ED8F1}" type="presParOf" srcId="{9BD5AD22-24B9-4E92-9B64-E3688583AC18}" destId="{6D2385A6-8DF9-43DE-982D-A8591A1A744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BF6915-E1B3-44AB-8A14-9E2C6B20A8E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4BFB2E-1B20-4F85-A4E0-8C03C6C0EB8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Network</a:t>
          </a:r>
        </a:p>
      </dgm:t>
    </dgm:pt>
    <dgm:pt modelId="{83503517-F626-45E3-A609-EB9E72FB7B07}" type="parTrans" cxnId="{2973ABC1-AFDF-48F9-8B45-54FB88B93CB4}">
      <dgm:prSet/>
      <dgm:spPr/>
      <dgm:t>
        <a:bodyPr/>
        <a:lstStyle/>
        <a:p>
          <a:endParaRPr lang="en-US"/>
        </a:p>
      </dgm:t>
    </dgm:pt>
    <dgm:pt modelId="{6C81A351-1A1B-4F9F-8B0F-5C5F96962131}" type="sibTrans" cxnId="{2973ABC1-AFDF-48F9-8B45-54FB88B93CB4}">
      <dgm:prSet/>
      <dgm:spPr/>
      <dgm:t>
        <a:bodyPr/>
        <a:lstStyle/>
        <a:p>
          <a:endParaRPr lang="en-US"/>
        </a:p>
      </dgm:t>
    </dgm:pt>
    <dgm:pt modelId="{70826F66-AB61-497E-8E19-0949A601754E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Network with peers and healthy living leaders</a:t>
          </a:r>
        </a:p>
      </dgm:t>
    </dgm:pt>
    <dgm:pt modelId="{13068DC6-1B30-46B7-BD72-307F7397CC55}" type="parTrans" cxnId="{1CC7322E-BD8D-41DF-BB25-D0E1C3BD8D05}">
      <dgm:prSet/>
      <dgm:spPr/>
      <dgm:t>
        <a:bodyPr/>
        <a:lstStyle/>
        <a:p>
          <a:endParaRPr lang="en-US"/>
        </a:p>
      </dgm:t>
    </dgm:pt>
    <dgm:pt modelId="{19C3AB7F-6A03-4373-9C5B-43E308D78A48}" type="sibTrans" cxnId="{1CC7322E-BD8D-41DF-BB25-D0E1C3BD8D05}">
      <dgm:prSet/>
      <dgm:spPr/>
      <dgm:t>
        <a:bodyPr/>
        <a:lstStyle/>
        <a:p>
          <a:endParaRPr lang="en-US"/>
        </a:p>
      </dgm:t>
    </dgm:pt>
    <dgm:pt modelId="{2DF2667A-5774-4F5D-8EDA-4D20B1068842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Gain</a:t>
          </a:r>
        </a:p>
      </dgm:t>
    </dgm:pt>
    <dgm:pt modelId="{428523CE-91E4-4589-8650-16FCED050D1A}" type="parTrans" cxnId="{A61BF3E5-41C4-4DEC-9FA2-F9FB3E04E2BC}">
      <dgm:prSet/>
      <dgm:spPr/>
      <dgm:t>
        <a:bodyPr/>
        <a:lstStyle/>
        <a:p>
          <a:endParaRPr lang="en-US"/>
        </a:p>
      </dgm:t>
    </dgm:pt>
    <dgm:pt modelId="{120BC0FE-D80E-4442-A422-49CBBA3FB41E}" type="sibTrans" cxnId="{A61BF3E5-41C4-4DEC-9FA2-F9FB3E04E2BC}">
      <dgm:prSet/>
      <dgm:spPr/>
      <dgm:t>
        <a:bodyPr/>
        <a:lstStyle/>
        <a:p>
          <a:endParaRPr lang="en-US"/>
        </a:p>
      </dgm:t>
    </dgm:pt>
    <dgm:pt modelId="{C14F54FA-FF30-4A26-B334-A4F993159210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Gain leadership, citizenship, and public speaking skills</a:t>
          </a:r>
        </a:p>
      </dgm:t>
    </dgm:pt>
    <dgm:pt modelId="{08977A4C-075E-48CA-A323-02CC20C646F8}" type="parTrans" cxnId="{BBFDF8BA-3371-4942-9827-F6E5ABA05041}">
      <dgm:prSet/>
      <dgm:spPr/>
      <dgm:t>
        <a:bodyPr/>
        <a:lstStyle/>
        <a:p>
          <a:endParaRPr lang="en-US"/>
        </a:p>
      </dgm:t>
    </dgm:pt>
    <dgm:pt modelId="{97F53FA8-A870-406A-8F5B-A83539069518}" type="sibTrans" cxnId="{BBFDF8BA-3371-4942-9827-F6E5ABA05041}">
      <dgm:prSet/>
      <dgm:spPr/>
      <dgm:t>
        <a:bodyPr/>
        <a:lstStyle/>
        <a:p>
          <a:endParaRPr lang="en-US"/>
        </a:p>
      </dgm:t>
    </dgm:pt>
    <dgm:pt modelId="{F6A14E53-9104-4D6F-AE93-7453B2E16EC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Enhance</a:t>
          </a:r>
        </a:p>
      </dgm:t>
    </dgm:pt>
    <dgm:pt modelId="{E57E30BA-9DCC-461D-90CE-80CBDF409F9E}" type="parTrans" cxnId="{C6AE57F5-24FC-4899-BD06-675CD2843B82}">
      <dgm:prSet/>
      <dgm:spPr/>
      <dgm:t>
        <a:bodyPr/>
        <a:lstStyle/>
        <a:p>
          <a:endParaRPr lang="en-US"/>
        </a:p>
      </dgm:t>
    </dgm:pt>
    <dgm:pt modelId="{070C9C27-67E5-440A-94A3-7CA69469765F}" type="sibTrans" cxnId="{C6AE57F5-24FC-4899-BD06-675CD2843B82}">
      <dgm:prSet/>
      <dgm:spPr/>
      <dgm:t>
        <a:bodyPr/>
        <a:lstStyle/>
        <a:p>
          <a:endParaRPr lang="en-US"/>
        </a:p>
      </dgm:t>
    </dgm:pt>
    <dgm:pt modelId="{3B37B099-219F-4E4C-B23E-B19A7E175A52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Enhance your portfolio</a:t>
          </a:r>
        </a:p>
      </dgm:t>
    </dgm:pt>
    <dgm:pt modelId="{45169400-23DA-4002-B54B-315C755CEA6F}" type="parTrans" cxnId="{223327B4-0263-445A-981C-3BD840B18BE9}">
      <dgm:prSet/>
      <dgm:spPr/>
      <dgm:t>
        <a:bodyPr/>
        <a:lstStyle/>
        <a:p>
          <a:endParaRPr lang="en-US"/>
        </a:p>
      </dgm:t>
    </dgm:pt>
    <dgm:pt modelId="{3FD7EF4E-9738-4563-A2CF-8B040166C289}" type="sibTrans" cxnId="{223327B4-0263-445A-981C-3BD840B18BE9}">
      <dgm:prSet/>
      <dgm:spPr/>
      <dgm:t>
        <a:bodyPr/>
        <a:lstStyle/>
        <a:p>
          <a:endParaRPr lang="en-US"/>
        </a:p>
      </dgm:t>
    </dgm:pt>
    <dgm:pt modelId="{997DB8CE-62BD-45C3-9AAD-49043882929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Gain</a:t>
          </a:r>
        </a:p>
      </dgm:t>
    </dgm:pt>
    <dgm:pt modelId="{E6DED834-5EB3-4260-9F7F-DA659DE55C5A}" type="parTrans" cxnId="{7A79DD5C-9C9C-42B3-9981-F1BFF3090A6E}">
      <dgm:prSet/>
      <dgm:spPr/>
      <dgm:t>
        <a:bodyPr/>
        <a:lstStyle/>
        <a:p>
          <a:endParaRPr lang="en-US"/>
        </a:p>
      </dgm:t>
    </dgm:pt>
    <dgm:pt modelId="{A6534D91-7BAF-4828-A00C-06088177B00D}" type="sibTrans" cxnId="{7A79DD5C-9C9C-42B3-9981-F1BFF3090A6E}">
      <dgm:prSet/>
      <dgm:spPr/>
      <dgm:t>
        <a:bodyPr/>
        <a:lstStyle/>
        <a:p>
          <a:endParaRPr lang="en-US"/>
        </a:p>
      </dgm:t>
    </dgm:pt>
    <dgm:pt modelId="{97A184A7-467E-4365-A70F-0D77EEFF9B1D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Gain a better understanding of healthy living</a:t>
          </a:r>
        </a:p>
      </dgm:t>
    </dgm:pt>
    <dgm:pt modelId="{9D5E1DCC-177B-4DE8-8E70-AA8816DD7CFF}" type="parTrans" cxnId="{6FE84367-F522-435E-86E9-ACF45607EB06}">
      <dgm:prSet/>
      <dgm:spPr/>
      <dgm:t>
        <a:bodyPr/>
        <a:lstStyle/>
        <a:p>
          <a:endParaRPr lang="en-US"/>
        </a:p>
      </dgm:t>
    </dgm:pt>
    <dgm:pt modelId="{0ADBFA26-6E5C-4960-AA96-8E2BD7FF4BC4}" type="sibTrans" cxnId="{6FE84367-F522-435E-86E9-ACF45607EB06}">
      <dgm:prSet/>
      <dgm:spPr/>
      <dgm:t>
        <a:bodyPr/>
        <a:lstStyle/>
        <a:p>
          <a:endParaRPr lang="en-US"/>
        </a:p>
      </dgm:t>
    </dgm:pt>
    <dgm:pt modelId="{05DBD611-2FC2-4BB8-9A1E-3082E1ECE734}" type="pres">
      <dgm:prSet presAssocID="{67BF6915-E1B3-44AB-8A14-9E2C6B20A8E2}" presName="Name0" presStyleCnt="0">
        <dgm:presLayoutVars>
          <dgm:dir/>
          <dgm:animLvl val="lvl"/>
          <dgm:resizeHandles val="exact"/>
        </dgm:presLayoutVars>
      </dgm:prSet>
      <dgm:spPr/>
    </dgm:pt>
    <dgm:pt modelId="{25366137-CE64-4C95-918A-73A6BD0D8420}" type="pres">
      <dgm:prSet presAssocID="{E04BFB2E-1B20-4F85-A4E0-8C03C6C0EB89}" presName="linNode" presStyleCnt="0"/>
      <dgm:spPr/>
    </dgm:pt>
    <dgm:pt modelId="{23021ACE-481A-45A0-8B34-276EEC5A51B3}" type="pres">
      <dgm:prSet presAssocID="{E04BFB2E-1B20-4F85-A4E0-8C03C6C0EB89}" presName="parentText" presStyleLbl="alignNode1" presStyleIdx="0" presStyleCnt="4" custLinFactNeighborX="-338" custLinFactNeighborY="-193">
        <dgm:presLayoutVars>
          <dgm:chMax val="1"/>
          <dgm:bulletEnabled/>
        </dgm:presLayoutVars>
      </dgm:prSet>
      <dgm:spPr/>
    </dgm:pt>
    <dgm:pt modelId="{86E46960-ADBC-4FC5-82CF-A502412C4EDB}" type="pres">
      <dgm:prSet presAssocID="{E04BFB2E-1B20-4F85-A4E0-8C03C6C0EB89}" presName="descendantText" presStyleLbl="alignAccFollowNode1" presStyleIdx="0" presStyleCnt="4">
        <dgm:presLayoutVars>
          <dgm:bulletEnabled/>
        </dgm:presLayoutVars>
      </dgm:prSet>
      <dgm:spPr/>
    </dgm:pt>
    <dgm:pt modelId="{86D9DBD9-E9A3-48B9-835F-2DAB5F719089}" type="pres">
      <dgm:prSet presAssocID="{6C81A351-1A1B-4F9F-8B0F-5C5F96962131}" presName="sp" presStyleCnt="0"/>
      <dgm:spPr/>
    </dgm:pt>
    <dgm:pt modelId="{BCAB6F34-003E-467C-BE26-E0292A8337CB}" type="pres">
      <dgm:prSet presAssocID="{2DF2667A-5774-4F5D-8EDA-4D20B1068842}" presName="linNode" presStyleCnt="0"/>
      <dgm:spPr/>
    </dgm:pt>
    <dgm:pt modelId="{85F8F27A-2966-4589-ABC4-45BE3548CD56}" type="pres">
      <dgm:prSet presAssocID="{2DF2667A-5774-4F5D-8EDA-4D20B1068842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6E56FA77-BC69-4C40-8AC5-96FA0C71792A}" type="pres">
      <dgm:prSet presAssocID="{2DF2667A-5774-4F5D-8EDA-4D20B1068842}" presName="descendantText" presStyleLbl="alignAccFollowNode1" presStyleIdx="1" presStyleCnt="4">
        <dgm:presLayoutVars>
          <dgm:bulletEnabled/>
        </dgm:presLayoutVars>
      </dgm:prSet>
      <dgm:spPr/>
    </dgm:pt>
    <dgm:pt modelId="{C77FAD5E-4AA4-4283-BBA3-4CBAD391AE6E}" type="pres">
      <dgm:prSet presAssocID="{120BC0FE-D80E-4442-A422-49CBBA3FB41E}" presName="sp" presStyleCnt="0"/>
      <dgm:spPr/>
    </dgm:pt>
    <dgm:pt modelId="{04D20121-A28B-4F21-9763-A69A7A920EFA}" type="pres">
      <dgm:prSet presAssocID="{F6A14E53-9104-4D6F-AE93-7453B2E16ECA}" presName="linNode" presStyleCnt="0"/>
      <dgm:spPr/>
    </dgm:pt>
    <dgm:pt modelId="{218B8934-C7E2-499A-BC5B-034A96B4752A}" type="pres">
      <dgm:prSet presAssocID="{F6A14E53-9104-4D6F-AE93-7453B2E16ECA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BF7241E8-772B-4446-9C5E-6AF4F8727C88}" type="pres">
      <dgm:prSet presAssocID="{F6A14E53-9104-4D6F-AE93-7453B2E16ECA}" presName="descendantText" presStyleLbl="alignAccFollowNode1" presStyleIdx="2" presStyleCnt="4">
        <dgm:presLayoutVars>
          <dgm:bulletEnabled/>
        </dgm:presLayoutVars>
      </dgm:prSet>
      <dgm:spPr/>
    </dgm:pt>
    <dgm:pt modelId="{F9957853-5A10-4339-84BA-534DE1A611D3}" type="pres">
      <dgm:prSet presAssocID="{070C9C27-67E5-440A-94A3-7CA69469765F}" presName="sp" presStyleCnt="0"/>
      <dgm:spPr/>
    </dgm:pt>
    <dgm:pt modelId="{C7FF8EAB-D6F1-43B9-89B3-3A272E168BD3}" type="pres">
      <dgm:prSet presAssocID="{997DB8CE-62BD-45C3-9AAD-490438829290}" presName="linNode" presStyleCnt="0"/>
      <dgm:spPr/>
    </dgm:pt>
    <dgm:pt modelId="{0A133A31-7089-4280-A155-01FA88B3619C}" type="pres">
      <dgm:prSet presAssocID="{997DB8CE-62BD-45C3-9AAD-490438829290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5EBE9415-508C-4695-BEFD-17579352A42A}" type="pres">
      <dgm:prSet presAssocID="{997DB8CE-62BD-45C3-9AAD-490438829290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1CC7322E-BD8D-41DF-BB25-D0E1C3BD8D05}" srcId="{E04BFB2E-1B20-4F85-A4E0-8C03C6C0EB89}" destId="{70826F66-AB61-497E-8E19-0949A601754E}" srcOrd="0" destOrd="0" parTransId="{13068DC6-1B30-46B7-BD72-307F7397CC55}" sibTransId="{19C3AB7F-6A03-4373-9C5B-43E308D78A48}"/>
    <dgm:cxn modelId="{F551FF33-0774-47A7-9664-77451215C1FF}" type="presOf" srcId="{97A184A7-467E-4365-A70F-0D77EEFF9B1D}" destId="{5EBE9415-508C-4695-BEFD-17579352A42A}" srcOrd="0" destOrd="0" presId="urn:microsoft.com/office/officeart/2016/7/layout/VerticalSolidActionList"/>
    <dgm:cxn modelId="{7A79DD5C-9C9C-42B3-9981-F1BFF3090A6E}" srcId="{67BF6915-E1B3-44AB-8A14-9E2C6B20A8E2}" destId="{997DB8CE-62BD-45C3-9AAD-490438829290}" srcOrd="3" destOrd="0" parTransId="{E6DED834-5EB3-4260-9F7F-DA659DE55C5A}" sibTransId="{A6534D91-7BAF-4828-A00C-06088177B00D}"/>
    <dgm:cxn modelId="{F4D18744-8535-4ABF-A71D-63DCB3CA7A5C}" type="presOf" srcId="{F6A14E53-9104-4D6F-AE93-7453B2E16ECA}" destId="{218B8934-C7E2-499A-BC5B-034A96B4752A}" srcOrd="0" destOrd="0" presId="urn:microsoft.com/office/officeart/2016/7/layout/VerticalSolidActionList"/>
    <dgm:cxn modelId="{11E38E44-15B0-40D0-A292-A156F6FBBDB9}" type="presOf" srcId="{2DF2667A-5774-4F5D-8EDA-4D20B1068842}" destId="{85F8F27A-2966-4589-ABC4-45BE3548CD56}" srcOrd="0" destOrd="0" presId="urn:microsoft.com/office/officeart/2016/7/layout/VerticalSolidActionList"/>
    <dgm:cxn modelId="{6FE84367-F522-435E-86E9-ACF45607EB06}" srcId="{997DB8CE-62BD-45C3-9AAD-490438829290}" destId="{97A184A7-467E-4365-A70F-0D77EEFF9B1D}" srcOrd="0" destOrd="0" parTransId="{9D5E1DCC-177B-4DE8-8E70-AA8816DD7CFF}" sibTransId="{0ADBFA26-6E5C-4960-AA96-8E2BD7FF4BC4}"/>
    <dgm:cxn modelId="{91159270-2014-472E-8238-E76DE28E769A}" type="presOf" srcId="{C14F54FA-FF30-4A26-B334-A4F993159210}" destId="{6E56FA77-BC69-4C40-8AC5-96FA0C71792A}" srcOrd="0" destOrd="0" presId="urn:microsoft.com/office/officeart/2016/7/layout/VerticalSolidActionList"/>
    <dgm:cxn modelId="{C0F0B874-B9FB-4735-8B4B-A4E943CAAAD7}" type="presOf" srcId="{997DB8CE-62BD-45C3-9AAD-490438829290}" destId="{0A133A31-7089-4280-A155-01FA88B3619C}" srcOrd="0" destOrd="0" presId="urn:microsoft.com/office/officeart/2016/7/layout/VerticalSolidActionList"/>
    <dgm:cxn modelId="{FD058892-2F55-4904-8376-C5028A37F095}" type="presOf" srcId="{3B37B099-219F-4E4C-B23E-B19A7E175A52}" destId="{BF7241E8-772B-4446-9C5E-6AF4F8727C88}" srcOrd="0" destOrd="0" presId="urn:microsoft.com/office/officeart/2016/7/layout/VerticalSolidActionList"/>
    <dgm:cxn modelId="{B07B0BB0-59E9-4751-AB6E-BB527A55090F}" type="presOf" srcId="{E04BFB2E-1B20-4F85-A4E0-8C03C6C0EB89}" destId="{23021ACE-481A-45A0-8B34-276EEC5A51B3}" srcOrd="0" destOrd="0" presId="urn:microsoft.com/office/officeart/2016/7/layout/VerticalSolidActionList"/>
    <dgm:cxn modelId="{223327B4-0263-445A-981C-3BD840B18BE9}" srcId="{F6A14E53-9104-4D6F-AE93-7453B2E16ECA}" destId="{3B37B099-219F-4E4C-B23E-B19A7E175A52}" srcOrd="0" destOrd="0" parTransId="{45169400-23DA-4002-B54B-315C755CEA6F}" sibTransId="{3FD7EF4E-9738-4563-A2CF-8B040166C289}"/>
    <dgm:cxn modelId="{BBFDF8BA-3371-4942-9827-F6E5ABA05041}" srcId="{2DF2667A-5774-4F5D-8EDA-4D20B1068842}" destId="{C14F54FA-FF30-4A26-B334-A4F993159210}" srcOrd="0" destOrd="0" parTransId="{08977A4C-075E-48CA-A323-02CC20C646F8}" sibTransId="{97F53FA8-A870-406A-8F5B-A83539069518}"/>
    <dgm:cxn modelId="{2973ABC1-AFDF-48F9-8B45-54FB88B93CB4}" srcId="{67BF6915-E1B3-44AB-8A14-9E2C6B20A8E2}" destId="{E04BFB2E-1B20-4F85-A4E0-8C03C6C0EB89}" srcOrd="0" destOrd="0" parTransId="{83503517-F626-45E3-A609-EB9E72FB7B07}" sibTransId="{6C81A351-1A1B-4F9F-8B0F-5C5F96962131}"/>
    <dgm:cxn modelId="{8502E7D4-58B7-4F21-BF20-FB81C33B277A}" type="presOf" srcId="{67BF6915-E1B3-44AB-8A14-9E2C6B20A8E2}" destId="{05DBD611-2FC2-4BB8-9A1E-3082E1ECE734}" srcOrd="0" destOrd="0" presId="urn:microsoft.com/office/officeart/2016/7/layout/VerticalSolidActionList"/>
    <dgm:cxn modelId="{83BDBFE2-977E-43F2-8300-1D27567BC801}" type="presOf" srcId="{70826F66-AB61-497E-8E19-0949A601754E}" destId="{86E46960-ADBC-4FC5-82CF-A502412C4EDB}" srcOrd="0" destOrd="0" presId="urn:microsoft.com/office/officeart/2016/7/layout/VerticalSolidActionList"/>
    <dgm:cxn modelId="{A61BF3E5-41C4-4DEC-9FA2-F9FB3E04E2BC}" srcId="{67BF6915-E1B3-44AB-8A14-9E2C6B20A8E2}" destId="{2DF2667A-5774-4F5D-8EDA-4D20B1068842}" srcOrd="1" destOrd="0" parTransId="{428523CE-91E4-4589-8650-16FCED050D1A}" sibTransId="{120BC0FE-D80E-4442-A422-49CBBA3FB41E}"/>
    <dgm:cxn modelId="{C6AE57F5-24FC-4899-BD06-675CD2843B82}" srcId="{67BF6915-E1B3-44AB-8A14-9E2C6B20A8E2}" destId="{F6A14E53-9104-4D6F-AE93-7453B2E16ECA}" srcOrd="2" destOrd="0" parTransId="{E57E30BA-9DCC-461D-90CE-80CBDF409F9E}" sibTransId="{070C9C27-67E5-440A-94A3-7CA69469765F}"/>
    <dgm:cxn modelId="{3037EEE9-202D-4FA0-9E39-804157971DFB}" type="presParOf" srcId="{05DBD611-2FC2-4BB8-9A1E-3082E1ECE734}" destId="{25366137-CE64-4C95-918A-73A6BD0D8420}" srcOrd="0" destOrd="0" presId="urn:microsoft.com/office/officeart/2016/7/layout/VerticalSolidActionList"/>
    <dgm:cxn modelId="{2D1F0A89-DF26-4B3E-ABF8-CBB7CE68EA2E}" type="presParOf" srcId="{25366137-CE64-4C95-918A-73A6BD0D8420}" destId="{23021ACE-481A-45A0-8B34-276EEC5A51B3}" srcOrd="0" destOrd="0" presId="urn:microsoft.com/office/officeart/2016/7/layout/VerticalSolidActionList"/>
    <dgm:cxn modelId="{EC27926D-EF0E-4BAD-8649-6BE5D68FCBEA}" type="presParOf" srcId="{25366137-CE64-4C95-918A-73A6BD0D8420}" destId="{86E46960-ADBC-4FC5-82CF-A502412C4EDB}" srcOrd="1" destOrd="0" presId="urn:microsoft.com/office/officeart/2016/7/layout/VerticalSolidActionList"/>
    <dgm:cxn modelId="{6C066E0C-E9A9-48BB-932E-FAB7A25AF82C}" type="presParOf" srcId="{05DBD611-2FC2-4BB8-9A1E-3082E1ECE734}" destId="{86D9DBD9-E9A3-48B9-835F-2DAB5F719089}" srcOrd="1" destOrd="0" presId="urn:microsoft.com/office/officeart/2016/7/layout/VerticalSolidActionList"/>
    <dgm:cxn modelId="{C89FA67A-0555-4FAA-BE6F-8FEFED04175C}" type="presParOf" srcId="{05DBD611-2FC2-4BB8-9A1E-3082E1ECE734}" destId="{BCAB6F34-003E-467C-BE26-E0292A8337CB}" srcOrd="2" destOrd="0" presId="urn:microsoft.com/office/officeart/2016/7/layout/VerticalSolidActionList"/>
    <dgm:cxn modelId="{8E9BB2AE-F2A0-4EDF-80C9-7769432D4AA0}" type="presParOf" srcId="{BCAB6F34-003E-467C-BE26-E0292A8337CB}" destId="{85F8F27A-2966-4589-ABC4-45BE3548CD56}" srcOrd="0" destOrd="0" presId="urn:microsoft.com/office/officeart/2016/7/layout/VerticalSolidActionList"/>
    <dgm:cxn modelId="{CBDF2845-6159-41EB-BD57-77E3F6AAE5C5}" type="presParOf" srcId="{BCAB6F34-003E-467C-BE26-E0292A8337CB}" destId="{6E56FA77-BC69-4C40-8AC5-96FA0C71792A}" srcOrd="1" destOrd="0" presId="urn:microsoft.com/office/officeart/2016/7/layout/VerticalSolidActionList"/>
    <dgm:cxn modelId="{8F4CD4F2-EB8D-4BBC-BC33-2B98E8146343}" type="presParOf" srcId="{05DBD611-2FC2-4BB8-9A1E-3082E1ECE734}" destId="{C77FAD5E-4AA4-4283-BBA3-4CBAD391AE6E}" srcOrd="3" destOrd="0" presId="urn:microsoft.com/office/officeart/2016/7/layout/VerticalSolidActionList"/>
    <dgm:cxn modelId="{BEC2C1CA-398A-47A7-B547-0CA88B720AAD}" type="presParOf" srcId="{05DBD611-2FC2-4BB8-9A1E-3082E1ECE734}" destId="{04D20121-A28B-4F21-9763-A69A7A920EFA}" srcOrd="4" destOrd="0" presId="urn:microsoft.com/office/officeart/2016/7/layout/VerticalSolidActionList"/>
    <dgm:cxn modelId="{72EA8070-B397-4B8C-8C9C-F23656E0C3B9}" type="presParOf" srcId="{04D20121-A28B-4F21-9763-A69A7A920EFA}" destId="{218B8934-C7E2-499A-BC5B-034A96B4752A}" srcOrd="0" destOrd="0" presId="urn:microsoft.com/office/officeart/2016/7/layout/VerticalSolidActionList"/>
    <dgm:cxn modelId="{98A8C873-C7BB-47EB-9AC3-39D50D03DAAD}" type="presParOf" srcId="{04D20121-A28B-4F21-9763-A69A7A920EFA}" destId="{BF7241E8-772B-4446-9C5E-6AF4F8727C88}" srcOrd="1" destOrd="0" presId="urn:microsoft.com/office/officeart/2016/7/layout/VerticalSolidActionList"/>
    <dgm:cxn modelId="{A405994F-91E4-4722-9461-640668FC08F9}" type="presParOf" srcId="{05DBD611-2FC2-4BB8-9A1E-3082E1ECE734}" destId="{F9957853-5A10-4339-84BA-534DE1A611D3}" srcOrd="5" destOrd="0" presId="urn:microsoft.com/office/officeart/2016/7/layout/VerticalSolidActionList"/>
    <dgm:cxn modelId="{FACAB612-A0BB-4EAE-A08C-0C0D9670CF16}" type="presParOf" srcId="{05DBD611-2FC2-4BB8-9A1E-3082E1ECE734}" destId="{C7FF8EAB-D6F1-43B9-89B3-3A272E168BD3}" srcOrd="6" destOrd="0" presId="urn:microsoft.com/office/officeart/2016/7/layout/VerticalSolidActionList"/>
    <dgm:cxn modelId="{00FB341D-6C45-433B-982C-C04998219A3D}" type="presParOf" srcId="{C7FF8EAB-D6F1-43B9-89B3-3A272E168BD3}" destId="{0A133A31-7089-4280-A155-01FA88B3619C}" srcOrd="0" destOrd="0" presId="urn:microsoft.com/office/officeart/2016/7/layout/VerticalSolidActionList"/>
    <dgm:cxn modelId="{427BF07E-8CB9-4DDF-A49A-78C497197258}" type="presParOf" srcId="{C7FF8EAB-D6F1-43B9-89B3-3A272E168BD3}" destId="{5EBE9415-508C-4695-BEFD-17579352A42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53D23D-A1C2-4541-9DC7-0C3C9C5AD3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6F3650-6648-46B9-9623-285DE9843D88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Received branded Health Living Ambassador Items</a:t>
          </a:r>
        </a:p>
      </dgm:t>
    </dgm:pt>
    <dgm:pt modelId="{80E70BF6-0E78-4E29-AEFB-DED483E4DEEB}" type="parTrans" cxnId="{5516E151-F9AD-4A5A-B412-9E6973D69DC2}">
      <dgm:prSet/>
      <dgm:spPr/>
      <dgm:t>
        <a:bodyPr/>
        <a:lstStyle/>
        <a:p>
          <a:endParaRPr lang="en-US"/>
        </a:p>
      </dgm:t>
    </dgm:pt>
    <dgm:pt modelId="{2105F912-E1CA-41C1-89AC-D2B445226606}" type="sibTrans" cxnId="{5516E151-F9AD-4A5A-B412-9E6973D69DC2}">
      <dgm:prSet/>
      <dgm:spPr/>
      <dgm:t>
        <a:bodyPr/>
        <a:lstStyle/>
        <a:p>
          <a:endParaRPr lang="en-US"/>
        </a:p>
      </dgm:t>
    </dgm:pt>
    <dgm:pt modelId="{B913B783-F444-440A-9847-3EFBE74C8E4B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Monthly meetings/cooking demos with quest speakers</a:t>
          </a:r>
        </a:p>
      </dgm:t>
    </dgm:pt>
    <dgm:pt modelId="{3581D43C-D45F-4710-BEE1-8B92B64A1516}" type="parTrans" cxnId="{E9420FA1-C68B-453A-9C6D-73EE72063B07}">
      <dgm:prSet/>
      <dgm:spPr/>
      <dgm:t>
        <a:bodyPr/>
        <a:lstStyle/>
        <a:p>
          <a:endParaRPr lang="en-US"/>
        </a:p>
      </dgm:t>
    </dgm:pt>
    <dgm:pt modelId="{D57CC8EF-4A5D-4D55-8EDA-138345149F02}" type="sibTrans" cxnId="{E9420FA1-C68B-453A-9C6D-73EE72063B07}">
      <dgm:prSet/>
      <dgm:spPr/>
      <dgm:t>
        <a:bodyPr/>
        <a:lstStyle/>
        <a:p>
          <a:endParaRPr lang="en-US"/>
        </a:p>
      </dgm:t>
    </dgm:pt>
    <dgm:pt modelId="{7E1FED11-E48D-4348-8AB9-C9D396D07ABF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Early access to apply for Ignite Summit</a:t>
          </a:r>
        </a:p>
      </dgm:t>
    </dgm:pt>
    <dgm:pt modelId="{C4355B3B-BA6C-4990-98FE-11D6856538E6}" type="parTrans" cxnId="{784E7E44-9379-42D6-9EDF-199B63CF8236}">
      <dgm:prSet/>
      <dgm:spPr/>
      <dgm:t>
        <a:bodyPr/>
        <a:lstStyle/>
        <a:p>
          <a:endParaRPr lang="en-US"/>
        </a:p>
      </dgm:t>
    </dgm:pt>
    <dgm:pt modelId="{9D7B0EB6-8A2A-431B-B1E8-CB67B5C68B24}" type="sibTrans" cxnId="{784E7E44-9379-42D6-9EDF-199B63CF8236}">
      <dgm:prSet/>
      <dgm:spPr/>
      <dgm:t>
        <a:bodyPr/>
        <a:lstStyle/>
        <a:p>
          <a:endParaRPr lang="en-US"/>
        </a:p>
      </dgm:t>
    </dgm:pt>
    <dgm:pt modelId="{C9517FFC-165A-491D-BF36-45223C0D2A69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Exclusive events for healthy living ambassadors</a:t>
          </a:r>
        </a:p>
      </dgm:t>
    </dgm:pt>
    <dgm:pt modelId="{D65F4F9C-2949-4B14-BBC8-C6984EB84710}" type="parTrans" cxnId="{871CBA8B-0FAE-4066-BA1A-12DD2DA39EF8}">
      <dgm:prSet/>
      <dgm:spPr/>
      <dgm:t>
        <a:bodyPr/>
        <a:lstStyle/>
        <a:p>
          <a:endParaRPr lang="en-US"/>
        </a:p>
      </dgm:t>
    </dgm:pt>
    <dgm:pt modelId="{F40AE5F7-4A8E-42E7-BBBD-72390AB87608}" type="sibTrans" cxnId="{871CBA8B-0FAE-4066-BA1A-12DD2DA39EF8}">
      <dgm:prSet/>
      <dgm:spPr/>
      <dgm:t>
        <a:bodyPr/>
        <a:lstStyle/>
        <a:p>
          <a:endParaRPr lang="en-US"/>
        </a:p>
      </dgm:t>
    </dgm:pt>
    <dgm:pt modelId="{7EBED7AE-1008-49BA-95D5-713349C95662}" type="pres">
      <dgm:prSet presAssocID="{1453D23D-A1C2-4541-9DC7-0C3C9C5AD37D}" presName="linear" presStyleCnt="0">
        <dgm:presLayoutVars>
          <dgm:animLvl val="lvl"/>
          <dgm:resizeHandles val="exact"/>
        </dgm:presLayoutVars>
      </dgm:prSet>
      <dgm:spPr/>
    </dgm:pt>
    <dgm:pt modelId="{95AC9432-A3FD-45F9-9E44-F4E55425E1FA}" type="pres">
      <dgm:prSet presAssocID="{5B6F3650-6648-46B9-9623-285DE9843D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432D89-29DF-43BB-8C04-0E398EFE7392}" type="pres">
      <dgm:prSet presAssocID="{2105F912-E1CA-41C1-89AC-D2B445226606}" presName="spacer" presStyleCnt="0"/>
      <dgm:spPr/>
    </dgm:pt>
    <dgm:pt modelId="{A76D9AE4-B195-45CE-AD9C-C18BC5D1E918}" type="pres">
      <dgm:prSet presAssocID="{B913B783-F444-440A-9847-3EFBE74C8E4B}" presName="parentText" presStyleLbl="node1" presStyleIdx="1" presStyleCnt="4" custLinFactNeighborX="123" custLinFactNeighborY="-14086">
        <dgm:presLayoutVars>
          <dgm:chMax val="0"/>
          <dgm:bulletEnabled val="1"/>
        </dgm:presLayoutVars>
      </dgm:prSet>
      <dgm:spPr/>
    </dgm:pt>
    <dgm:pt modelId="{90E26F87-9C57-4970-B384-AAFC86D11104}" type="pres">
      <dgm:prSet presAssocID="{D57CC8EF-4A5D-4D55-8EDA-138345149F02}" presName="spacer" presStyleCnt="0"/>
      <dgm:spPr/>
    </dgm:pt>
    <dgm:pt modelId="{A650C2AE-6889-44D5-BBE4-80901FD33388}" type="pres">
      <dgm:prSet presAssocID="{7E1FED11-E48D-4348-8AB9-C9D396D07A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10A92F-6DF5-479E-9136-3EF000685741}" type="pres">
      <dgm:prSet presAssocID="{9D7B0EB6-8A2A-431B-B1E8-CB67B5C68B24}" presName="spacer" presStyleCnt="0"/>
      <dgm:spPr/>
    </dgm:pt>
    <dgm:pt modelId="{5CDB8C3D-ABDB-4701-9496-70DC01D5C8D8}" type="pres">
      <dgm:prSet presAssocID="{C9517FFC-165A-491D-BF36-45223C0D2A69}" presName="parentText" presStyleLbl="node1" presStyleIdx="3" presStyleCnt="4" custScaleY="101240">
        <dgm:presLayoutVars>
          <dgm:chMax val="0"/>
          <dgm:bulletEnabled val="1"/>
        </dgm:presLayoutVars>
      </dgm:prSet>
      <dgm:spPr/>
    </dgm:pt>
  </dgm:ptLst>
  <dgm:cxnLst>
    <dgm:cxn modelId="{784E7E44-9379-42D6-9EDF-199B63CF8236}" srcId="{1453D23D-A1C2-4541-9DC7-0C3C9C5AD37D}" destId="{7E1FED11-E48D-4348-8AB9-C9D396D07ABF}" srcOrd="2" destOrd="0" parTransId="{C4355B3B-BA6C-4990-98FE-11D6856538E6}" sibTransId="{9D7B0EB6-8A2A-431B-B1E8-CB67B5C68B24}"/>
    <dgm:cxn modelId="{FD77D964-61F9-4D2B-9A38-D8D8B3E82F1B}" type="presOf" srcId="{5B6F3650-6648-46B9-9623-285DE9843D88}" destId="{95AC9432-A3FD-45F9-9E44-F4E55425E1FA}" srcOrd="0" destOrd="0" presId="urn:microsoft.com/office/officeart/2005/8/layout/vList2"/>
    <dgm:cxn modelId="{7D631969-699E-4B7F-824C-CAB12A1741E1}" type="presOf" srcId="{C9517FFC-165A-491D-BF36-45223C0D2A69}" destId="{5CDB8C3D-ABDB-4701-9496-70DC01D5C8D8}" srcOrd="0" destOrd="0" presId="urn:microsoft.com/office/officeart/2005/8/layout/vList2"/>
    <dgm:cxn modelId="{5516E151-F9AD-4A5A-B412-9E6973D69DC2}" srcId="{1453D23D-A1C2-4541-9DC7-0C3C9C5AD37D}" destId="{5B6F3650-6648-46B9-9623-285DE9843D88}" srcOrd="0" destOrd="0" parTransId="{80E70BF6-0E78-4E29-AEFB-DED483E4DEEB}" sibTransId="{2105F912-E1CA-41C1-89AC-D2B445226606}"/>
    <dgm:cxn modelId="{871CBA8B-0FAE-4066-BA1A-12DD2DA39EF8}" srcId="{1453D23D-A1C2-4541-9DC7-0C3C9C5AD37D}" destId="{C9517FFC-165A-491D-BF36-45223C0D2A69}" srcOrd="3" destOrd="0" parTransId="{D65F4F9C-2949-4B14-BBC8-C6984EB84710}" sibTransId="{F40AE5F7-4A8E-42E7-BBBD-72390AB87608}"/>
    <dgm:cxn modelId="{E9420FA1-C68B-453A-9C6D-73EE72063B07}" srcId="{1453D23D-A1C2-4541-9DC7-0C3C9C5AD37D}" destId="{B913B783-F444-440A-9847-3EFBE74C8E4B}" srcOrd="1" destOrd="0" parTransId="{3581D43C-D45F-4710-BEE1-8B92B64A1516}" sibTransId="{D57CC8EF-4A5D-4D55-8EDA-138345149F02}"/>
    <dgm:cxn modelId="{FA86D3A8-F2B1-4947-BB0D-EA41E19D5506}" type="presOf" srcId="{1453D23D-A1C2-4541-9DC7-0C3C9C5AD37D}" destId="{7EBED7AE-1008-49BA-95D5-713349C95662}" srcOrd="0" destOrd="0" presId="urn:microsoft.com/office/officeart/2005/8/layout/vList2"/>
    <dgm:cxn modelId="{C10BCFF4-61FF-46EF-B0CA-DEA18EF839A5}" type="presOf" srcId="{B913B783-F444-440A-9847-3EFBE74C8E4B}" destId="{A76D9AE4-B195-45CE-AD9C-C18BC5D1E918}" srcOrd="0" destOrd="0" presId="urn:microsoft.com/office/officeart/2005/8/layout/vList2"/>
    <dgm:cxn modelId="{CC6687F5-0382-4810-B6F8-13F4D71677F9}" type="presOf" srcId="{7E1FED11-E48D-4348-8AB9-C9D396D07ABF}" destId="{A650C2AE-6889-44D5-BBE4-80901FD33388}" srcOrd="0" destOrd="0" presId="urn:microsoft.com/office/officeart/2005/8/layout/vList2"/>
    <dgm:cxn modelId="{18C997E4-ED54-4F99-B29B-F44C2822F5BF}" type="presParOf" srcId="{7EBED7AE-1008-49BA-95D5-713349C95662}" destId="{95AC9432-A3FD-45F9-9E44-F4E55425E1FA}" srcOrd="0" destOrd="0" presId="urn:microsoft.com/office/officeart/2005/8/layout/vList2"/>
    <dgm:cxn modelId="{3A2CD957-954F-4034-A414-65EFCA8C8A7E}" type="presParOf" srcId="{7EBED7AE-1008-49BA-95D5-713349C95662}" destId="{5C432D89-29DF-43BB-8C04-0E398EFE7392}" srcOrd="1" destOrd="0" presId="urn:microsoft.com/office/officeart/2005/8/layout/vList2"/>
    <dgm:cxn modelId="{B35AD6E6-0007-4A1E-B8AD-964CC5B3CFAF}" type="presParOf" srcId="{7EBED7AE-1008-49BA-95D5-713349C95662}" destId="{A76D9AE4-B195-45CE-AD9C-C18BC5D1E918}" srcOrd="2" destOrd="0" presId="urn:microsoft.com/office/officeart/2005/8/layout/vList2"/>
    <dgm:cxn modelId="{B533C69F-F648-45EB-A53D-9E46FB1C6458}" type="presParOf" srcId="{7EBED7AE-1008-49BA-95D5-713349C95662}" destId="{90E26F87-9C57-4970-B384-AAFC86D11104}" srcOrd="3" destOrd="0" presId="urn:microsoft.com/office/officeart/2005/8/layout/vList2"/>
    <dgm:cxn modelId="{72144915-136E-4ECF-A92A-F449E4DECDEB}" type="presParOf" srcId="{7EBED7AE-1008-49BA-95D5-713349C95662}" destId="{A650C2AE-6889-44D5-BBE4-80901FD33388}" srcOrd="4" destOrd="0" presId="urn:microsoft.com/office/officeart/2005/8/layout/vList2"/>
    <dgm:cxn modelId="{D1D32A98-8774-412B-9C89-AC1851C42BC6}" type="presParOf" srcId="{7EBED7AE-1008-49BA-95D5-713349C95662}" destId="{3810A92F-6DF5-479E-9136-3EF000685741}" srcOrd="5" destOrd="0" presId="urn:microsoft.com/office/officeart/2005/8/layout/vList2"/>
    <dgm:cxn modelId="{0AE3CD08-93A9-4223-9005-9F928F2BB45D}" type="presParOf" srcId="{7EBED7AE-1008-49BA-95D5-713349C95662}" destId="{5CDB8C3D-ABDB-4701-9496-70DC01D5C8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4D3DF7-14CC-4AB7-ADD2-3BC07294ED0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BCD2444E-FBCC-4841-BA41-77577E293AD4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Healthy Living Ambassador Website</a:t>
          </a:r>
        </a:p>
      </dgm:t>
    </dgm:pt>
    <dgm:pt modelId="{7F87E408-3B9E-4FCA-AB2E-F64AE4EA2CDF}" type="parTrans" cxnId="{2297DC6A-BC31-42A5-889A-5AF88559EB93}">
      <dgm:prSet/>
      <dgm:spPr/>
      <dgm:t>
        <a:bodyPr/>
        <a:lstStyle/>
        <a:p>
          <a:endParaRPr lang="en-US"/>
        </a:p>
      </dgm:t>
    </dgm:pt>
    <dgm:pt modelId="{92733EE3-6EA5-4905-81C3-91A1609D5560}" type="sibTrans" cxnId="{2297DC6A-BC31-42A5-889A-5AF88559EB93}">
      <dgm:prSet/>
      <dgm:spPr/>
      <dgm:t>
        <a:bodyPr/>
        <a:lstStyle/>
        <a:p>
          <a:endParaRPr lang="en-US"/>
        </a:p>
      </dgm:t>
    </dgm:pt>
    <dgm:pt modelId="{44DFABC1-6971-43A9-95F5-5ED1963675DB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GroupMe Chat</a:t>
          </a:r>
        </a:p>
      </dgm:t>
    </dgm:pt>
    <dgm:pt modelId="{B222D08E-B78A-4DCA-959D-7481B63BE5E4}" type="parTrans" cxnId="{BD74FF71-264E-41E9-B5EC-033EAC869BC5}">
      <dgm:prSet/>
      <dgm:spPr/>
      <dgm:t>
        <a:bodyPr/>
        <a:lstStyle/>
        <a:p>
          <a:endParaRPr lang="en-US"/>
        </a:p>
      </dgm:t>
    </dgm:pt>
    <dgm:pt modelId="{F3EDBEC8-C4DE-4F78-B5DF-C7AE443C7077}" type="sibTrans" cxnId="{BD74FF71-264E-41E9-B5EC-033EAC869BC5}">
      <dgm:prSet/>
      <dgm:spPr/>
      <dgm:t>
        <a:bodyPr/>
        <a:lstStyle/>
        <a:p>
          <a:endParaRPr lang="en-US"/>
        </a:p>
      </dgm:t>
    </dgm:pt>
    <dgm:pt modelId="{96BD1CD5-2C0E-4134-933B-5A3EA7ACC4CC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Newsletters</a:t>
          </a:r>
        </a:p>
      </dgm:t>
    </dgm:pt>
    <dgm:pt modelId="{A196989A-1BED-4121-A83E-3E7F9193BC0B}" type="parTrans" cxnId="{20F95433-5043-462B-8163-72BE37A92113}">
      <dgm:prSet/>
      <dgm:spPr/>
      <dgm:t>
        <a:bodyPr/>
        <a:lstStyle/>
        <a:p>
          <a:endParaRPr lang="en-US"/>
        </a:p>
      </dgm:t>
    </dgm:pt>
    <dgm:pt modelId="{99E46F95-B119-4B56-8CFA-1810FB0BAEB1}" type="sibTrans" cxnId="{20F95433-5043-462B-8163-72BE37A92113}">
      <dgm:prSet/>
      <dgm:spPr/>
      <dgm:t>
        <a:bodyPr/>
        <a:lstStyle/>
        <a:p>
          <a:endParaRPr lang="en-US"/>
        </a:p>
      </dgm:t>
    </dgm:pt>
    <dgm:pt modelId="{A742E40D-968B-4CB3-B855-B0F0CFEEBFCA}" type="pres">
      <dgm:prSet presAssocID="{3B4D3DF7-14CC-4AB7-ADD2-3BC07294ED0A}" presName="root" presStyleCnt="0">
        <dgm:presLayoutVars>
          <dgm:dir/>
          <dgm:resizeHandles val="exact"/>
        </dgm:presLayoutVars>
      </dgm:prSet>
      <dgm:spPr/>
    </dgm:pt>
    <dgm:pt modelId="{3C54A2FD-6F3A-4DF9-A6A5-0AE26DB93108}" type="pres">
      <dgm:prSet presAssocID="{BCD2444E-FBCC-4841-BA41-77577E293AD4}" presName="compNode" presStyleCnt="0"/>
      <dgm:spPr/>
    </dgm:pt>
    <dgm:pt modelId="{AC0AB714-1A8B-49BB-9731-D1BAE57AF2B1}" type="pres">
      <dgm:prSet presAssocID="{BCD2444E-FBCC-4841-BA41-77577E293AD4}" presName="iconRect" presStyleLbl="node1" presStyleIdx="0" presStyleCnt="3" custScaleX="140462" custScaleY="125853" custLinFactX="-78096" custLinFactNeighborX="-100000" custLinFactNeighborY="-104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54427564-874B-415F-AD4A-6DDFD96094B6}" type="pres">
      <dgm:prSet presAssocID="{BCD2444E-FBCC-4841-BA41-77577E293AD4}" presName="spaceRect" presStyleCnt="0"/>
      <dgm:spPr/>
    </dgm:pt>
    <dgm:pt modelId="{3E35C4BD-C68A-4DC8-B103-773656B25760}" type="pres">
      <dgm:prSet presAssocID="{BCD2444E-FBCC-4841-BA41-77577E293AD4}" presName="textRect" presStyleLbl="revTx" presStyleIdx="0" presStyleCnt="3" custScaleX="121232" custLinFactNeighborX="-82814" custLinFactNeighborY="-11809">
        <dgm:presLayoutVars>
          <dgm:chMax val="1"/>
          <dgm:chPref val="1"/>
        </dgm:presLayoutVars>
      </dgm:prSet>
      <dgm:spPr/>
    </dgm:pt>
    <dgm:pt modelId="{49E3EB8F-3726-45A3-8B5B-F927696B6819}" type="pres">
      <dgm:prSet presAssocID="{92733EE3-6EA5-4905-81C3-91A1609D5560}" presName="sibTrans" presStyleCnt="0"/>
      <dgm:spPr/>
    </dgm:pt>
    <dgm:pt modelId="{DC5E7FC0-0BDF-4770-90C5-2F0AB2835DAC}" type="pres">
      <dgm:prSet presAssocID="{44DFABC1-6971-43A9-95F5-5ED1963675DB}" presName="compNode" presStyleCnt="0"/>
      <dgm:spPr/>
    </dgm:pt>
    <dgm:pt modelId="{AAB30D1D-23AB-4369-9106-C4EB0BF82366}" type="pres">
      <dgm:prSet presAssocID="{44DFABC1-6971-43A9-95F5-5ED1963675DB}" presName="iconRect" presStyleLbl="node1" presStyleIdx="1" presStyleCnt="3" custScaleX="154506" custScaleY="128236" custLinFactNeighborX="-26126" custLinFactNeighborY="-110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EC07C53-9887-4C81-B329-91B671B89EAE}" type="pres">
      <dgm:prSet presAssocID="{44DFABC1-6971-43A9-95F5-5ED1963675DB}" presName="spaceRect" presStyleCnt="0"/>
      <dgm:spPr/>
    </dgm:pt>
    <dgm:pt modelId="{C8E62ADD-6533-46E5-B19A-04DA4AF7EDFC}" type="pres">
      <dgm:prSet presAssocID="{44DFABC1-6971-43A9-95F5-5ED1963675DB}" presName="textRect" presStyleLbl="revTx" presStyleIdx="1" presStyleCnt="3" custLinFactNeighborX="-8381" custLinFactNeighborY="-16635">
        <dgm:presLayoutVars>
          <dgm:chMax val="1"/>
          <dgm:chPref val="1"/>
        </dgm:presLayoutVars>
      </dgm:prSet>
      <dgm:spPr/>
    </dgm:pt>
    <dgm:pt modelId="{5D7D0323-E7C6-430C-974D-B13ADC805AE1}" type="pres">
      <dgm:prSet presAssocID="{F3EDBEC8-C4DE-4F78-B5DF-C7AE443C7077}" presName="sibTrans" presStyleCnt="0"/>
      <dgm:spPr/>
    </dgm:pt>
    <dgm:pt modelId="{2CECF14D-E26C-4F07-989F-8E54FA6D560D}" type="pres">
      <dgm:prSet presAssocID="{96BD1CD5-2C0E-4134-933B-5A3EA7ACC4CC}" presName="compNode" presStyleCnt="0"/>
      <dgm:spPr/>
    </dgm:pt>
    <dgm:pt modelId="{485C62FE-26D6-4099-8C76-675AE63A3E07}" type="pres">
      <dgm:prSet presAssocID="{96BD1CD5-2C0E-4134-933B-5A3EA7ACC4CC}" presName="iconRect" presStyleLbl="node1" presStyleIdx="2" presStyleCnt="3" custLinFactNeighborX="90190" custLinFactNeighborY="-1562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BA56902-5D46-4D85-8B2E-5ECCC4B0B1BA}" type="pres">
      <dgm:prSet presAssocID="{96BD1CD5-2C0E-4134-933B-5A3EA7ACC4CC}" presName="spaceRect" presStyleCnt="0"/>
      <dgm:spPr/>
    </dgm:pt>
    <dgm:pt modelId="{BF002890-68B2-4A5D-8976-ED7C63EBD438}" type="pres">
      <dgm:prSet presAssocID="{96BD1CD5-2C0E-4134-933B-5A3EA7ACC4CC}" presName="textRect" presStyleLbl="revTx" presStyleIdx="2" presStyleCnt="3" custScaleX="123737" custLinFactNeighborX="43525" custLinFactNeighborY="-15007">
        <dgm:presLayoutVars>
          <dgm:chMax val="1"/>
          <dgm:chPref val="1"/>
        </dgm:presLayoutVars>
      </dgm:prSet>
      <dgm:spPr/>
    </dgm:pt>
  </dgm:ptLst>
  <dgm:cxnLst>
    <dgm:cxn modelId="{20F95433-5043-462B-8163-72BE37A92113}" srcId="{3B4D3DF7-14CC-4AB7-ADD2-3BC07294ED0A}" destId="{96BD1CD5-2C0E-4134-933B-5A3EA7ACC4CC}" srcOrd="2" destOrd="0" parTransId="{A196989A-1BED-4121-A83E-3E7F9193BC0B}" sibTransId="{99E46F95-B119-4B56-8CFA-1810FB0BAEB1}"/>
    <dgm:cxn modelId="{A4A87346-442E-4D44-AD16-82DF4D70EAA6}" type="presOf" srcId="{3B4D3DF7-14CC-4AB7-ADD2-3BC07294ED0A}" destId="{A742E40D-968B-4CB3-B855-B0F0CFEEBFCA}" srcOrd="0" destOrd="0" presId="urn:microsoft.com/office/officeart/2018/2/layout/IconLabelList"/>
    <dgm:cxn modelId="{2297DC6A-BC31-42A5-889A-5AF88559EB93}" srcId="{3B4D3DF7-14CC-4AB7-ADD2-3BC07294ED0A}" destId="{BCD2444E-FBCC-4841-BA41-77577E293AD4}" srcOrd="0" destOrd="0" parTransId="{7F87E408-3B9E-4FCA-AB2E-F64AE4EA2CDF}" sibTransId="{92733EE3-6EA5-4905-81C3-91A1609D5560}"/>
    <dgm:cxn modelId="{5762796E-6A4F-44F3-B630-30079BB53F24}" type="presOf" srcId="{44DFABC1-6971-43A9-95F5-5ED1963675DB}" destId="{C8E62ADD-6533-46E5-B19A-04DA4AF7EDFC}" srcOrd="0" destOrd="0" presId="urn:microsoft.com/office/officeart/2018/2/layout/IconLabelList"/>
    <dgm:cxn modelId="{BD74FF71-264E-41E9-B5EC-033EAC869BC5}" srcId="{3B4D3DF7-14CC-4AB7-ADD2-3BC07294ED0A}" destId="{44DFABC1-6971-43A9-95F5-5ED1963675DB}" srcOrd="1" destOrd="0" parTransId="{B222D08E-B78A-4DCA-959D-7481B63BE5E4}" sibTransId="{F3EDBEC8-C4DE-4F78-B5DF-C7AE443C7077}"/>
    <dgm:cxn modelId="{7A4C54AC-B124-48C2-AAC7-542BF4E5EA10}" type="presOf" srcId="{BCD2444E-FBCC-4841-BA41-77577E293AD4}" destId="{3E35C4BD-C68A-4DC8-B103-773656B25760}" srcOrd="0" destOrd="0" presId="urn:microsoft.com/office/officeart/2018/2/layout/IconLabelList"/>
    <dgm:cxn modelId="{EFD9B1AE-A548-47BD-9327-8F0B71352325}" type="presOf" srcId="{96BD1CD5-2C0E-4134-933B-5A3EA7ACC4CC}" destId="{BF002890-68B2-4A5D-8976-ED7C63EBD438}" srcOrd="0" destOrd="0" presId="urn:microsoft.com/office/officeart/2018/2/layout/IconLabelList"/>
    <dgm:cxn modelId="{C1660D33-7688-4ED9-BCF8-BAA19C1A5811}" type="presParOf" srcId="{A742E40D-968B-4CB3-B855-B0F0CFEEBFCA}" destId="{3C54A2FD-6F3A-4DF9-A6A5-0AE26DB93108}" srcOrd="0" destOrd="0" presId="urn:microsoft.com/office/officeart/2018/2/layout/IconLabelList"/>
    <dgm:cxn modelId="{2D2ABF58-38EB-405E-AA3E-B59C14810B12}" type="presParOf" srcId="{3C54A2FD-6F3A-4DF9-A6A5-0AE26DB93108}" destId="{AC0AB714-1A8B-49BB-9731-D1BAE57AF2B1}" srcOrd="0" destOrd="0" presId="urn:microsoft.com/office/officeart/2018/2/layout/IconLabelList"/>
    <dgm:cxn modelId="{606409B1-A147-47C0-98E9-E0DBBBE8F888}" type="presParOf" srcId="{3C54A2FD-6F3A-4DF9-A6A5-0AE26DB93108}" destId="{54427564-874B-415F-AD4A-6DDFD96094B6}" srcOrd="1" destOrd="0" presId="urn:microsoft.com/office/officeart/2018/2/layout/IconLabelList"/>
    <dgm:cxn modelId="{71C010C6-2F9D-4D9E-9703-40A329042BFA}" type="presParOf" srcId="{3C54A2FD-6F3A-4DF9-A6A5-0AE26DB93108}" destId="{3E35C4BD-C68A-4DC8-B103-773656B25760}" srcOrd="2" destOrd="0" presId="urn:microsoft.com/office/officeart/2018/2/layout/IconLabelList"/>
    <dgm:cxn modelId="{26E76AA0-429E-44A7-B345-96E7E1EBDE13}" type="presParOf" srcId="{A742E40D-968B-4CB3-B855-B0F0CFEEBFCA}" destId="{49E3EB8F-3726-45A3-8B5B-F927696B6819}" srcOrd="1" destOrd="0" presId="urn:microsoft.com/office/officeart/2018/2/layout/IconLabelList"/>
    <dgm:cxn modelId="{183F952E-7509-4407-A891-BF7BB0DF4BAB}" type="presParOf" srcId="{A742E40D-968B-4CB3-B855-B0F0CFEEBFCA}" destId="{DC5E7FC0-0BDF-4770-90C5-2F0AB2835DAC}" srcOrd="2" destOrd="0" presId="urn:microsoft.com/office/officeart/2018/2/layout/IconLabelList"/>
    <dgm:cxn modelId="{9CE8214B-CB10-47D4-A32A-EC1CE2C1E093}" type="presParOf" srcId="{DC5E7FC0-0BDF-4770-90C5-2F0AB2835DAC}" destId="{AAB30D1D-23AB-4369-9106-C4EB0BF82366}" srcOrd="0" destOrd="0" presId="urn:microsoft.com/office/officeart/2018/2/layout/IconLabelList"/>
    <dgm:cxn modelId="{48BABD04-4264-4AC0-A9E0-C66D86D09654}" type="presParOf" srcId="{DC5E7FC0-0BDF-4770-90C5-2F0AB2835DAC}" destId="{9EC07C53-9887-4C81-B329-91B671B89EAE}" srcOrd="1" destOrd="0" presId="urn:microsoft.com/office/officeart/2018/2/layout/IconLabelList"/>
    <dgm:cxn modelId="{0C740879-36E0-4F0E-8A72-8C7C501205B1}" type="presParOf" srcId="{DC5E7FC0-0BDF-4770-90C5-2F0AB2835DAC}" destId="{C8E62ADD-6533-46E5-B19A-04DA4AF7EDFC}" srcOrd="2" destOrd="0" presId="urn:microsoft.com/office/officeart/2018/2/layout/IconLabelList"/>
    <dgm:cxn modelId="{28D80337-9B33-45F1-BF1E-C6F009E47A36}" type="presParOf" srcId="{A742E40D-968B-4CB3-B855-B0F0CFEEBFCA}" destId="{5D7D0323-E7C6-430C-974D-B13ADC805AE1}" srcOrd="3" destOrd="0" presId="urn:microsoft.com/office/officeart/2018/2/layout/IconLabelList"/>
    <dgm:cxn modelId="{D285B306-3640-4B97-8EF0-4AD9541C624C}" type="presParOf" srcId="{A742E40D-968B-4CB3-B855-B0F0CFEEBFCA}" destId="{2CECF14D-E26C-4F07-989F-8E54FA6D560D}" srcOrd="4" destOrd="0" presId="urn:microsoft.com/office/officeart/2018/2/layout/IconLabelList"/>
    <dgm:cxn modelId="{8ADA8F5E-6782-4051-BF3C-52B8B81B7EE2}" type="presParOf" srcId="{2CECF14D-E26C-4F07-989F-8E54FA6D560D}" destId="{485C62FE-26D6-4099-8C76-675AE63A3E07}" srcOrd="0" destOrd="0" presId="urn:microsoft.com/office/officeart/2018/2/layout/IconLabelList"/>
    <dgm:cxn modelId="{5DEFFE50-6FF3-420B-A314-42A70CB93AB3}" type="presParOf" srcId="{2CECF14D-E26C-4F07-989F-8E54FA6D560D}" destId="{DBA56902-5D46-4D85-8B2E-5ECCC4B0B1BA}" srcOrd="1" destOrd="0" presId="urn:microsoft.com/office/officeart/2018/2/layout/IconLabelList"/>
    <dgm:cxn modelId="{A7E3ABCC-568B-423E-B3BE-40400FFE9242}" type="presParOf" srcId="{2CECF14D-E26C-4F07-989F-8E54FA6D560D}" destId="{BF002890-68B2-4A5D-8976-ED7C63EBD4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9BEB5-E893-4332-851E-CFDAB0368224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ABEAC0-0108-4D3A-905C-6D632BCEF70B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39.9 %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in Tennessee reported drinking underage</a:t>
          </a:r>
        </a:p>
      </dgm:t>
    </dgm:pt>
    <dgm:pt modelId="{4EA8A7F1-8BF2-4493-BAA3-BA5412F9E5D5}" type="parTrans" cxnId="{A0889C0D-BC0D-4AEA-B4DF-0FAB562422EB}">
      <dgm:prSet/>
      <dgm:spPr/>
      <dgm:t>
        <a:bodyPr/>
        <a:lstStyle/>
        <a:p>
          <a:endParaRPr lang="en-US"/>
        </a:p>
      </dgm:t>
    </dgm:pt>
    <dgm:pt modelId="{A51CA89A-B86C-44B3-87EC-033912B9C7DC}" type="sibTrans" cxnId="{A0889C0D-BC0D-4AEA-B4DF-0FAB562422EB}">
      <dgm:prSet/>
      <dgm:spPr/>
      <dgm:t>
        <a:bodyPr/>
        <a:lstStyle/>
        <a:p>
          <a:endParaRPr lang="en-US"/>
        </a:p>
      </dgm:t>
    </dgm:pt>
    <dgm:pt modelId="{C0D8A533-F9D0-4AB7-AD1B-6E9B53C2AB9A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20.2%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in Tennessee reported using marijuana</a:t>
          </a:r>
        </a:p>
      </dgm:t>
    </dgm:pt>
    <dgm:pt modelId="{4B7983B6-A6BB-4874-88F8-333844ACBC3F}" type="parTrans" cxnId="{484C5433-B60C-4D83-9CDF-D8946E45396B}">
      <dgm:prSet/>
      <dgm:spPr/>
      <dgm:t>
        <a:bodyPr/>
        <a:lstStyle/>
        <a:p>
          <a:endParaRPr lang="en-US"/>
        </a:p>
      </dgm:t>
    </dgm:pt>
    <dgm:pt modelId="{5E7F4A6E-237A-4791-8943-7131A4E779B6}" type="sibTrans" cxnId="{484C5433-B60C-4D83-9CDF-D8946E45396B}">
      <dgm:prSet/>
      <dgm:spPr/>
      <dgm:t>
        <a:bodyPr/>
        <a:lstStyle/>
        <a:p>
          <a:endParaRPr lang="en-US"/>
        </a:p>
      </dgm:t>
    </dgm:pt>
    <dgm:pt modelId="{016034A8-60CE-43A7-A0C4-9C7339E6E078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8.9%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in Tennessee reported using prescription drugs</a:t>
          </a:r>
        </a:p>
      </dgm:t>
    </dgm:pt>
    <dgm:pt modelId="{47D289F4-D478-4AFC-92B7-F40D14FCA898}" type="parTrans" cxnId="{2ECDF81B-17D6-4770-B154-2DBF3D418431}">
      <dgm:prSet/>
      <dgm:spPr/>
      <dgm:t>
        <a:bodyPr/>
        <a:lstStyle/>
        <a:p>
          <a:endParaRPr lang="en-US"/>
        </a:p>
      </dgm:t>
    </dgm:pt>
    <dgm:pt modelId="{D36E2EB4-B0CA-4D18-80C2-211369B10D0A}" type="sibTrans" cxnId="{2ECDF81B-17D6-4770-B154-2DBF3D418431}">
      <dgm:prSet/>
      <dgm:spPr/>
      <dgm:t>
        <a:bodyPr/>
        <a:lstStyle/>
        <a:p>
          <a:endParaRPr lang="en-US"/>
        </a:p>
      </dgm:t>
    </dgm:pt>
    <dgm:pt modelId="{1E4FE0B6-06CE-4F20-BAD1-6885DCFD2DA3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34.9% </a:t>
          </a:r>
          <a:r>
            <a: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in Tennessee reported using tobacco products</a:t>
          </a:r>
        </a:p>
      </dgm:t>
    </dgm:pt>
    <dgm:pt modelId="{B45B5973-EDE1-4C84-AFA8-ECB3B6A189FF}" type="parTrans" cxnId="{03006CFF-5553-4F81-ABF3-B91D1112880F}">
      <dgm:prSet/>
      <dgm:spPr/>
      <dgm:t>
        <a:bodyPr/>
        <a:lstStyle/>
        <a:p>
          <a:endParaRPr lang="en-US"/>
        </a:p>
      </dgm:t>
    </dgm:pt>
    <dgm:pt modelId="{76AC2FCE-0827-49E4-A6C4-029DE36CBBA2}" type="sibTrans" cxnId="{03006CFF-5553-4F81-ABF3-B91D1112880F}">
      <dgm:prSet/>
      <dgm:spPr/>
      <dgm:t>
        <a:bodyPr/>
        <a:lstStyle/>
        <a:p>
          <a:endParaRPr lang="en-US"/>
        </a:p>
      </dgm:t>
    </dgm:pt>
    <dgm:pt modelId="{01C0E57C-6E30-4265-BE78-897A7E4700DA}" type="pres">
      <dgm:prSet presAssocID="{0A79BEB5-E893-4332-851E-CFDAB0368224}" presName="linear" presStyleCnt="0">
        <dgm:presLayoutVars>
          <dgm:animLvl val="lvl"/>
          <dgm:resizeHandles val="exact"/>
        </dgm:presLayoutVars>
      </dgm:prSet>
      <dgm:spPr/>
    </dgm:pt>
    <dgm:pt modelId="{602CA318-1535-402A-9730-AAD182E57314}" type="pres">
      <dgm:prSet presAssocID="{52ABEAC0-0108-4D3A-905C-6D632BCEF70B}" presName="parentText" presStyleLbl="node1" presStyleIdx="0" presStyleCnt="4" custLinFactNeighborX="-14" custLinFactNeighborY="9697">
        <dgm:presLayoutVars>
          <dgm:chMax val="0"/>
          <dgm:bulletEnabled val="1"/>
        </dgm:presLayoutVars>
      </dgm:prSet>
      <dgm:spPr/>
    </dgm:pt>
    <dgm:pt modelId="{EF7BEFAB-51B5-4DCC-BE29-D2110FA2A055}" type="pres">
      <dgm:prSet presAssocID="{A51CA89A-B86C-44B3-87EC-033912B9C7DC}" presName="spacer" presStyleCnt="0"/>
      <dgm:spPr/>
    </dgm:pt>
    <dgm:pt modelId="{839EE07D-A93C-4DE8-BBEA-E25248707812}" type="pres">
      <dgm:prSet presAssocID="{C0D8A533-F9D0-4AB7-AD1B-6E9B53C2AB9A}" presName="parentText" presStyleLbl="node1" presStyleIdx="1" presStyleCnt="4" custLinFactNeighborX="-1905" custLinFactNeighborY="-10426">
        <dgm:presLayoutVars>
          <dgm:chMax val="0"/>
          <dgm:bulletEnabled val="1"/>
        </dgm:presLayoutVars>
      </dgm:prSet>
      <dgm:spPr/>
    </dgm:pt>
    <dgm:pt modelId="{A9D6B122-7831-4988-9116-7C03AC54AAA9}" type="pres">
      <dgm:prSet presAssocID="{5E7F4A6E-237A-4791-8943-7131A4E779B6}" presName="spacer" presStyleCnt="0"/>
      <dgm:spPr/>
    </dgm:pt>
    <dgm:pt modelId="{28501F8E-67BA-4535-8E09-87205B56123E}" type="pres">
      <dgm:prSet presAssocID="{016034A8-60CE-43A7-A0C4-9C7339E6E0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1EA580-A3DD-4F3C-92AF-1FF56C8919CC}" type="pres">
      <dgm:prSet presAssocID="{D36E2EB4-B0CA-4D18-80C2-211369B10D0A}" presName="spacer" presStyleCnt="0"/>
      <dgm:spPr/>
    </dgm:pt>
    <dgm:pt modelId="{D54BB78E-AF6C-4445-A802-1152029598EC}" type="pres">
      <dgm:prSet presAssocID="{1E4FE0B6-06CE-4F20-BAD1-6885DCFD2D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889C0D-BC0D-4AEA-B4DF-0FAB562422EB}" srcId="{0A79BEB5-E893-4332-851E-CFDAB0368224}" destId="{52ABEAC0-0108-4D3A-905C-6D632BCEF70B}" srcOrd="0" destOrd="0" parTransId="{4EA8A7F1-8BF2-4493-BAA3-BA5412F9E5D5}" sibTransId="{A51CA89A-B86C-44B3-87EC-033912B9C7DC}"/>
    <dgm:cxn modelId="{0E6C8316-2566-4499-AF9E-EA0DE8D3D828}" type="presOf" srcId="{C0D8A533-F9D0-4AB7-AD1B-6E9B53C2AB9A}" destId="{839EE07D-A93C-4DE8-BBEA-E25248707812}" srcOrd="0" destOrd="0" presId="urn:microsoft.com/office/officeart/2005/8/layout/vList2"/>
    <dgm:cxn modelId="{2ECDF81B-17D6-4770-B154-2DBF3D418431}" srcId="{0A79BEB5-E893-4332-851E-CFDAB0368224}" destId="{016034A8-60CE-43A7-A0C4-9C7339E6E078}" srcOrd="2" destOrd="0" parTransId="{47D289F4-D478-4AFC-92B7-F40D14FCA898}" sibTransId="{D36E2EB4-B0CA-4D18-80C2-211369B10D0A}"/>
    <dgm:cxn modelId="{484C5433-B60C-4D83-9CDF-D8946E45396B}" srcId="{0A79BEB5-E893-4332-851E-CFDAB0368224}" destId="{C0D8A533-F9D0-4AB7-AD1B-6E9B53C2AB9A}" srcOrd="1" destOrd="0" parTransId="{4B7983B6-A6BB-4874-88F8-333844ACBC3F}" sibTransId="{5E7F4A6E-237A-4791-8943-7131A4E779B6}"/>
    <dgm:cxn modelId="{3BF4A2A0-9CCE-467E-93A7-DCBD5A33064F}" type="presOf" srcId="{1E4FE0B6-06CE-4F20-BAD1-6885DCFD2DA3}" destId="{D54BB78E-AF6C-4445-A802-1152029598EC}" srcOrd="0" destOrd="0" presId="urn:microsoft.com/office/officeart/2005/8/layout/vList2"/>
    <dgm:cxn modelId="{AA4B08B6-0A8B-40D1-830F-86597C4FCEEC}" type="presOf" srcId="{0A79BEB5-E893-4332-851E-CFDAB0368224}" destId="{01C0E57C-6E30-4265-BE78-897A7E4700DA}" srcOrd="0" destOrd="0" presId="urn:microsoft.com/office/officeart/2005/8/layout/vList2"/>
    <dgm:cxn modelId="{C5FC04E6-7D34-46B3-810D-615B50182249}" type="presOf" srcId="{016034A8-60CE-43A7-A0C4-9C7339E6E078}" destId="{28501F8E-67BA-4535-8E09-87205B56123E}" srcOrd="0" destOrd="0" presId="urn:microsoft.com/office/officeart/2005/8/layout/vList2"/>
    <dgm:cxn modelId="{2127A7EA-6435-4D27-82B9-899FFCF9B357}" type="presOf" srcId="{52ABEAC0-0108-4D3A-905C-6D632BCEF70B}" destId="{602CA318-1535-402A-9730-AAD182E57314}" srcOrd="0" destOrd="0" presId="urn:microsoft.com/office/officeart/2005/8/layout/vList2"/>
    <dgm:cxn modelId="{03006CFF-5553-4F81-ABF3-B91D1112880F}" srcId="{0A79BEB5-E893-4332-851E-CFDAB0368224}" destId="{1E4FE0B6-06CE-4F20-BAD1-6885DCFD2DA3}" srcOrd="3" destOrd="0" parTransId="{B45B5973-EDE1-4C84-AFA8-ECB3B6A189FF}" sibTransId="{76AC2FCE-0827-49E4-A6C4-029DE36CBBA2}"/>
    <dgm:cxn modelId="{4A1ACB35-2F66-4103-9907-2C1ED36BABB9}" type="presParOf" srcId="{01C0E57C-6E30-4265-BE78-897A7E4700DA}" destId="{602CA318-1535-402A-9730-AAD182E57314}" srcOrd="0" destOrd="0" presId="urn:microsoft.com/office/officeart/2005/8/layout/vList2"/>
    <dgm:cxn modelId="{C3A2E3FA-FE47-4786-B9F6-9982292F0105}" type="presParOf" srcId="{01C0E57C-6E30-4265-BE78-897A7E4700DA}" destId="{EF7BEFAB-51B5-4DCC-BE29-D2110FA2A055}" srcOrd="1" destOrd="0" presId="urn:microsoft.com/office/officeart/2005/8/layout/vList2"/>
    <dgm:cxn modelId="{91D09E26-BA52-43B1-8FF0-CDD5DDE5B60F}" type="presParOf" srcId="{01C0E57C-6E30-4265-BE78-897A7E4700DA}" destId="{839EE07D-A93C-4DE8-BBEA-E25248707812}" srcOrd="2" destOrd="0" presId="urn:microsoft.com/office/officeart/2005/8/layout/vList2"/>
    <dgm:cxn modelId="{5ACE7564-82A3-475D-84C8-E564D53AA59B}" type="presParOf" srcId="{01C0E57C-6E30-4265-BE78-897A7E4700DA}" destId="{A9D6B122-7831-4988-9116-7C03AC54AAA9}" srcOrd="3" destOrd="0" presId="urn:microsoft.com/office/officeart/2005/8/layout/vList2"/>
    <dgm:cxn modelId="{E7929CC7-E820-4515-BA7F-1283A2BDBBD9}" type="presParOf" srcId="{01C0E57C-6E30-4265-BE78-897A7E4700DA}" destId="{28501F8E-67BA-4535-8E09-87205B56123E}" srcOrd="4" destOrd="0" presId="urn:microsoft.com/office/officeart/2005/8/layout/vList2"/>
    <dgm:cxn modelId="{2159CB16-C492-4597-8F83-7EA298230967}" type="presParOf" srcId="{01C0E57C-6E30-4265-BE78-897A7E4700DA}" destId="{5A1EA580-A3DD-4F3C-92AF-1FF56C8919CC}" srcOrd="5" destOrd="0" presId="urn:microsoft.com/office/officeart/2005/8/layout/vList2"/>
    <dgm:cxn modelId="{530A06B0-F2F6-4816-9B79-1D1CB8A45026}" type="presParOf" srcId="{01C0E57C-6E30-4265-BE78-897A7E4700DA}" destId="{D54BB78E-AF6C-4445-A802-1152029598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8C9B6-3385-4444-BE52-0DE01EFC1E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3FC8B-CC18-48EC-8B0B-275FE829B94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Focus on Mental Health</a:t>
          </a:r>
        </a:p>
      </dgm:t>
    </dgm:pt>
    <dgm:pt modelId="{F1BDB339-00B9-4132-B8D9-48A0F7248DFE}" type="parTrans" cxnId="{FDCF704E-5598-470B-A3F9-F33CD1354301}">
      <dgm:prSet/>
      <dgm:spPr/>
      <dgm:t>
        <a:bodyPr/>
        <a:lstStyle/>
        <a:p>
          <a:endParaRPr lang="en-US"/>
        </a:p>
      </dgm:t>
    </dgm:pt>
    <dgm:pt modelId="{3B4B239B-C239-4A66-A053-2E2E68B88AEE}" type="sibTrans" cxnId="{FDCF704E-5598-470B-A3F9-F33CD1354301}">
      <dgm:prSet/>
      <dgm:spPr/>
      <dgm:t>
        <a:bodyPr/>
        <a:lstStyle/>
        <a:p>
          <a:endParaRPr lang="en-US"/>
        </a:p>
      </dgm:t>
    </dgm:pt>
    <dgm:pt modelId="{CB82C837-7640-417C-B558-8158E6D87F6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State of well-being where individuals can cope with normal stresses of life.</a:t>
          </a:r>
        </a:p>
      </dgm:t>
    </dgm:pt>
    <dgm:pt modelId="{F4E46B43-7ED0-42BD-AE1E-98A1CDF2F124}" type="parTrans" cxnId="{6C6AE87B-35AF-41AF-A298-106E603E4FEE}">
      <dgm:prSet/>
      <dgm:spPr/>
      <dgm:t>
        <a:bodyPr/>
        <a:lstStyle/>
        <a:p>
          <a:endParaRPr lang="en-US"/>
        </a:p>
      </dgm:t>
    </dgm:pt>
    <dgm:pt modelId="{EFF1126A-6C50-4CA0-9A5C-DE0E3D4EF6FB}" type="sibTrans" cxnId="{6C6AE87B-35AF-41AF-A298-106E603E4FEE}">
      <dgm:prSet/>
      <dgm:spPr/>
      <dgm:t>
        <a:bodyPr/>
        <a:lstStyle/>
        <a:p>
          <a:endParaRPr lang="en-US"/>
        </a:p>
      </dgm:t>
    </dgm:pt>
    <dgm:pt modelId="{8BB6A50B-2032-4BFE-BEAB-C30247CB9F7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What are some examples of stressors?</a:t>
          </a:r>
        </a:p>
      </dgm:t>
    </dgm:pt>
    <dgm:pt modelId="{EBE2BDD8-13BF-4C2D-918F-9A674C6AF9CF}" type="parTrans" cxnId="{952F8F3B-57C5-4DBB-B2FD-99D07E635001}">
      <dgm:prSet/>
      <dgm:spPr/>
      <dgm:t>
        <a:bodyPr/>
        <a:lstStyle/>
        <a:p>
          <a:endParaRPr lang="en-US"/>
        </a:p>
      </dgm:t>
    </dgm:pt>
    <dgm:pt modelId="{8D08CE0A-DE95-4A93-BB1E-7B9665A04ED9}" type="sibTrans" cxnId="{952F8F3B-57C5-4DBB-B2FD-99D07E635001}">
      <dgm:prSet/>
      <dgm:spPr/>
      <dgm:t>
        <a:bodyPr/>
        <a:lstStyle/>
        <a:p>
          <a:endParaRPr lang="en-US"/>
        </a:p>
      </dgm:t>
    </dgm:pt>
    <dgm:pt modelId="{72B930C1-FE0B-4238-8151-9657CDE4E683}" type="pres">
      <dgm:prSet presAssocID="{BF48C9B6-3385-4444-BE52-0DE01EFC1E8F}" presName="linear" presStyleCnt="0">
        <dgm:presLayoutVars>
          <dgm:animLvl val="lvl"/>
          <dgm:resizeHandles val="exact"/>
        </dgm:presLayoutVars>
      </dgm:prSet>
      <dgm:spPr/>
    </dgm:pt>
    <dgm:pt modelId="{55831EF1-579F-4756-9716-590FF8A13573}" type="pres">
      <dgm:prSet presAssocID="{9713FC8B-CC18-48EC-8B0B-275FE829B949}" presName="parentText" presStyleLbl="node1" presStyleIdx="0" presStyleCnt="2" custScaleY="93661" custLinFactNeighborX="0" custLinFactNeighborY="617">
        <dgm:presLayoutVars>
          <dgm:chMax val="0"/>
          <dgm:bulletEnabled val="1"/>
        </dgm:presLayoutVars>
      </dgm:prSet>
      <dgm:spPr/>
    </dgm:pt>
    <dgm:pt modelId="{2E00A9B0-9A30-427D-AAC2-B9212D94D97D}" type="pres">
      <dgm:prSet presAssocID="{9713FC8B-CC18-48EC-8B0B-275FE829B949}" presName="childText" presStyleLbl="revTx" presStyleIdx="0" presStyleCnt="1">
        <dgm:presLayoutVars>
          <dgm:bulletEnabled val="1"/>
        </dgm:presLayoutVars>
      </dgm:prSet>
      <dgm:spPr/>
    </dgm:pt>
    <dgm:pt modelId="{5C05FA88-D783-4D14-A4DA-5C5905973AB0}" type="pres">
      <dgm:prSet presAssocID="{8BB6A50B-2032-4BFE-BEAB-C30247CB9F7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06F9938-E9C5-4717-90C0-AC3D1C5BC107}" type="presOf" srcId="{CB82C837-7640-417C-B558-8158E6D87F6B}" destId="{2E00A9B0-9A30-427D-AAC2-B9212D94D97D}" srcOrd="0" destOrd="0" presId="urn:microsoft.com/office/officeart/2005/8/layout/vList2"/>
    <dgm:cxn modelId="{952F8F3B-57C5-4DBB-B2FD-99D07E635001}" srcId="{BF48C9B6-3385-4444-BE52-0DE01EFC1E8F}" destId="{8BB6A50B-2032-4BFE-BEAB-C30247CB9F76}" srcOrd="1" destOrd="0" parTransId="{EBE2BDD8-13BF-4C2D-918F-9A674C6AF9CF}" sibTransId="{8D08CE0A-DE95-4A93-BB1E-7B9665A04ED9}"/>
    <dgm:cxn modelId="{A635216C-6FC3-41E2-A9B1-FB5EA53C655E}" type="presOf" srcId="{9713FC8B-CC18-48EC-8B0B-275FE829B949}" destId="{55831EF1-579F-4756-9716-590FF8A13573}" srcOrd="0" destOrd="0" presId="urn:microsoft.com/office/officeart/2005/8/layout/vList2"/>
    <dgm:cxn modelId="{FDCF704E-5598-470B-A3F9-F33CD1354301}" srcId="{BF48C9B6-3385-4444-BE52-0DE01EFC1E8F}" destId="{9713FC8B-CC18-48EC-8B0B-275FE829B949}" srcOrd="0" destOrd="0" parTransId="{F1BDB339-00B9-4132-B8D9-48A0F7248DFE}" sibTransId="{3B4B239B-C239-4A66-A053-2E2E68B88AEE}"/>
    <dgm:cxn modelId="{6C6AE87B-35AF-41AF-A298-106E603E4FEE}" srcId="{9713FC8B-CC18-48EC-8B0B-275FE829B949}" destId="{CB82C837-7640-417C-B558-8158E6D87F6B}" srcOrd="0" destOrd="0" parTransId="{F4E46B43-7ED0-42BD-AE1E-98A1CDF2F124}" sibTransId="{EFF1126A-6C50-4CA0-9A5C-DE0E3D4EF6FB}"/>
    <dgm:cxn modelId="{A4C09EBE-CC1B-47A9-8BF3-11DB193F08B1}" type="presOf" srcId="{8BB6A50B-2032-4BFE-BEAB-C30247CB9F76}" destId="{5C05FA88-D783-4D14-A4DA-5C5905973AB0}" srcOrd="0" destOrd="0" presId="urn:microsoft.com/office/officeart/2005/8/layout/vList2"/>
    <dgm:cxn modelId="{8232D1E8-DFE6-48EB-AF26-AA9111E6A187}" type="presOf" srcId="{BF48C9B6-3385-4444-BE52-0DE01EFC1E8F}" destId="{72B930C1-FE0B-4238-8151-9657CDE4E683}" srcOrd="0" destOrd="0" presId="urn:microsoft.com/office/officeart/2005/8/layout/vList2"/>
    <dgm:cxn modelId="{6D891DBD-382E-4964-8563-8511F87D8529}" type="presParOf" srcId="{72B930C1-FE0B-4238-8151-9657CDE4E683}" destId="{55831EF1-579F-4756-9716-590FF8A13573}" srcOrd="0" destOrd="0" presId="urn:microsoft.com/office/officeart/2005/8/layout/vList2"/>
    <dgm:cxn modelId="{7359C176-FD55-49A3-8F33-93B5C0EADD88}" type="presParOf" srcId="{72B930C1-FE0B-4238-8151-9657CDE4E683}" destId="{2E00A9B0-9A30-427D-AAC2-B9212D94D97D}" srcOrd="1" destOrd="0" presId="urn:microsoft.com/office/officeart/2005/8/layout/vList2"/>
    <dgm:cxn modelId="{79389415-67DE-47E9-B9B6-A2FD0AE8F776}" type="presParOf" srcId="{72B930C1-FE0B-4238-8151-9657CDE4E683}" destId="{5C05FA88-D783-4D14-A4DA-5C5905973A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10EFA6-0A2A-41F9-A962-E22A0B5E42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D601B-E459-481B-B243-D77792BC8AAC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Body’s overall condition and absence of disease</a:t>
          </a:r>
        </a:p>
      </dgm:t>
    </dgm:pt>
    <dgm:pt modelId="{A833592F-03B4-4CF7-A7F1-3BC5992FCA4F}" type="parTrans" cxnId="{9947950C-7B9B-436B-8026-4BE13CD26F48}">
      <dgm:prSet/>
      <dgm:spPr/>
      <dgm:t>
        <a:bodyPr/>
        <a:lstStyle/>
        <a:p>
          <a:endParaRPr lang="en-US"/>
        </a:p>
      </dgm:t>
    </dgm:pt>
    <dgm:pt modelId="{2BB502E7-37AB-4283-A470-40B10B251743}" type="sibTrans" cxnId="{9947950C-7B9B-436B-8026-4BE13CD26F48}">
      <dgm:prSet/>
      <dgm:spPr/>
      <dgm:t>
        <a:bodyPr/>
        <a:lstStyle/>
        <a:p>
          <a:endParaRPr lang="en-US"/>
        </a:p>
      </dgm:t>
    </dgm:pt>
    <dgm:pt modelId="{D9B79098-A2E8-48E4-AD66-8C2D942F8EFD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Making choices that avoid illness and injury</a:t>
          </a:r>
        </a:p>
      </dgm:t>
    </dgm:pt>
    <dgm:pt modelId="{2489D4C3-F740-437D-91A7-F6B10D92007B}" type="parTrans" cxnId="{6ADA3E79-DEE6-4EDC-997B-4274644282F4}">
      <dgm:prSet/>
      <dgm:spPr/>
      <dgm:t>
        <a:bodyPr/>
        <a:lstStyle/>
        <a:p>
          <a:endParaRPr lang="en-US"/>
        </a:p>
      </dgm:t>
    </dgm:pt>
    <dgm:pt modelId="{0A3DC661-A995-492E-AFAF-2F381D0EB7AC}" type="sibTrans" cxnId="{6ADA3E79-DEE6-4EDC-997B-4274644282F4}">
      <dgm:prSet/>
      <dgm:spPr/>
      <dgm:t>
        <a:bodyPr/>
        <a:lstStyle/>
        <a:p>
          <a:endParaRPr lang="en-US"/>
        </a:p>
      </dgm:t>
    </dgm:pt>
    <dgm:pt modelId="{EF6F8168-7B41-4C92-A2EC-98E56BDA785B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Nutrition</a:t>
          </a:r>
        </a:p>
      </dgm:t>
    </dgm:pt>
    <dgm:pt modelId="{8FC78ED2-198B-4352-B318-B2F32B7CED66}" type="parTrans" cxnId="{39C6BBB3-E76C-4480-A205-143E3E0D9124}">
      <dgm:prSet/>
      <dgm:spPr/>
      <dgm:t>
        <a:bodyPr/>
        <a:lstStyle/>
        <a:p>
          <a:endParaRPr lang="en-US"/>
        </a:p>
      </dgm:t>
    </dgm:pt>
    <dgm:pt modelId="{6B666B55-0562-48BF-AA06-9C03B1086BE8}" type="sibTrans" cxnId="{39C6BBB3-E76C-4480-A205-143E3E0D9124}">
      <dgm:prSet/>
      <dgm:spPr/>
      <dgm:t>
        <a:bodyPr/>
        <a:lstStyle/>
        <a:p>
          <a:endParaRPr lang="en-US"/>
        </a:p>
      </dgm:t>
    </dgm:pt>
    <dgm:pt modelId="{F5461A33-B61C-431E-BC2A-1D31657D8CB0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Fitness</a:t>
          </a:r>
        </a:p>
      </dgm:t>
    </dgm:pt>
    <dgm:pt modelId="{3D4A7E79-827A-4DAC-A8A9-8748885A022B}" type="parTrans" cxnId="{84622250-1A04-4013-9579-049569E99CAF}">
      <dgm:prSet/>
      <dgm:spPr/>
      <dgm:t>
        <a:bodyPr/>
        <a:lstStyle/>
        <a:p>
          <a:endParaRPr lang="en-US"/>
        </a:p>
      </dgm:t>
    </dgm:pt>
    <dgm:pt modelId="{062F8230-6F91-44DC-B29E-397726054431}" type="sibTrans" cxnId="{84622250-1A04-4013-9579-049569E99CAF}">
      <dgm:prSet/>
      <dgm:spPr/>
      <dgm:t>
        <a:bodyPr/>
        <a:lstStyle/>
        <a:p>
          <a:endParaRPr lang="en-US"/>
        </a:p>
      </dgm:t>
    </dgm:pt>
    <dgm:pt modelId="{09EAC6B8-FB06-41F7-AFFA-D74D46EC8B1A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Sleep</a:t>
          </a:r>
        </a:p>
      </dgm:t>
    </dgm:pt>
    <dgm:pt modelId="{591D41CF-7C6C-48DF-9840-7943B7E34F8C}" type="parTrans" cxnId="{0427AE19-6AC5-4D5D-BD83-3E071B2E17F9}">
      <dgm:prSet/>
      <dgm:spPr/>
      <dgm:t>
        <a:bodyPr/>
        <a:lstStyle/>
        <a:p>
          <a:endParaRPr lang="en-US"/>
        </a:p>
      </dgm:t>
    </dgm:pt>
    <dgm:pt modelId="{9F3BCA28-5081-49C8-ADA5-E06B687E806D}" type="sibTrans" cxnId="{0427AE19-6AC5-4D5D-BD83-3E071B2E17F9}">
      <dgm:prSet/>
      <dgm:spPr/>
      <dgm:t>
        <a:bodyPr/>
        <a:lstStyle/>
        <a:p>
          <a:endParaRPr lang="en-US"/>
        </a:p>
      </dgm:t>
    </dgm:pt>
    <dgm:pt modelId="{A9CC6860-830D-4F3C-B7B6-82087758AF37}" type="pres">
      <dgm:prSet presAssocID="{2F10EFA6-0A2A-41F9-A962-E22A0B5E42BE}" presName="linear" presStyleCnt="0">
        <dgm:presLayoutVars>
          <dgm:animLvl val="lvl"/>
          <dgm:resizeHandles val="exact"/>
        </dgm:presLayoutVars>
      </dgm:prSet>
      <dgm:spPr/>
    </dgm:pt>
    <dgm:pt modelId="{DE4D85DB-A319-4F70-B8AE-BFDD91F3A748}" type="pres">
      <dgm:prSet presAssocID="{150D601B-E459-481B-B243-D77792BC8AAC}" presName="parentText" presStyleLbl="node1" presStyleIdx="0" presStyleCnt="2" custScaleY="181894" custLinFactY="-56676" custLinFactNeighborX="895" custLinFactNeighborY="-100000">
        <dgm:presLayoutVars>
          <dgm:chMax val="0"/>
          <dgm:bulletEnabled val="1"/>
        </dgm:presLayoutVars>
      </dgm:prSet>
      <dgm:spPr/>
    </dgm:pt>
    <dgm:pt modelId="{A39EC812-B8DE-4AD2-BD8A-493CC3A65B8B}" type="pres">
      <dgm:prSet presAssocID="{2BB502E7-37AB-4283-A470-40B10B251743}" presName="spacer" presStyleCnt="0"/>
      <dgm:spPr/>
    </dgm:pt>
    <dgm:pt modelId="{1419D444-510E-46A7-A8D0-2E3B58AEAB89}" type="pres">
      <dgm:prSet presAssocID="{D9B79098-A2E8-48E4-AD66-8C2D942F8EFD}" presName="parentText" presStyleLbl="node1" presStyleIdx="1" presStyleCnt="2" custScaleY="165128" custLinFactNeighborX="-456" custLinFactNeighborY="-26579">
        <dgm:presLayoutVars>
          <dgm:chMax val="0"/>
          <dgm:bulletEnabled val="1"/>
        </dgm:presLayoutVars>
      </dgm:prSet>
      <dgm:spPr/>
    </dgm:pt>
    <dgm:pt modelId="{B4C30843-F443-4244-976E-1DF1A82BF772}" type="pres">
      <dgm:prSet presAssocID="{D9B79098-A2E8-48E4-AD66-8C2D942F8EFD}" presName="childText" presStyleLbl="revTx" presStyleIdx="0" presStyleCnt="1" custLinFactNeighborX="895" custLinFactNeighborY="-54442">
        <dgm:presLayoutVars>
          <dgm:bulletEnabled val="1"/>
        </dgm:presLayoutVars>
      </dgm:prSet>
      <dgm:spPr/>
    </dgm:pt>
  </dgm:ptLst>
  <dgm:cxnLst>
    <dgm:cxn modelId="{9947950C-7B9B-436B-8026-4BE13CD26F48}" srcId="{2F10EFA6-0A2A-41F9-A962-E22A0B5E42BE}" destId="{150D601B-E459-481B-B243-D77792BC8AAC}" srcOrd="0" destOrd="0" parTransId="{A833592F-03B4-4CF7-A7F1-3BC5992FCA4F}" sibTransId="{2BB502E7-37AB-4283-A470-40B10B251743}"/>
    <dgm:cxn modelId="{0427AE19-6AC5-4D5D-BD83-3E071B2E17F9}" srcId="{D9B79098-A2E8-48E4-AD66-8C2D942F8EFD}" destId="{09EAC6B8-FB06-41F7-AFFA-D74D46EC8B1A}" srcOrd="2" destOrd="0" parTransId="{591D41CF-7C6C-48DF-9840-7943B7E34F8C}" sibTransId="{9F3BCA28-5081-49C8-ADA5-E06B687E806D}"/>
    <dgm:cxn modelId="{14B17D68-2F4E-47BA-8FD2-70AB367AAF65}" type="presOf" srcId="{2F10EFA6-0A2A-41F9-A962-E22A0B5E42BE}" destId="{A9CC6860-830D-4F3C-B7B6-82087758AF37}" srcOrd="0" destOrd="0" presId="urn:microsoft.com/office/officeart/2005/8/layout/vList2"/>
    <dgm:cxn modelId="{84622250-1A04-4013-9579-049569E99CAF}" srcId="{D9B79098-A2E8-48E4-AD66-8C2D942F8EFD}" destId="{F5461A33-B61C-431E-BC2A-1D31657D8CB0}" srcOrd="1" destOrd="0" parTransId="{3D4A7E79-827A-4DAC-A8A9-8748885A022B}" sibTransId="{062F8230-6F91-44DC-B29E-397726054431}"/>
    <dgm:cxn modelId="{F8F96E70-FE44-453D-9646-5681CDBA2D8E}" type="presOf" srcId="{150D601B-E459-481B-B243-D77792BC8AAC}" destId="{DE4D85DB-A319-4F70-B8AE-BFDD91F3A748}" srcOrd="0" destOrd="0" presId="urn:microsoft.com/office/officeart/2005/8/layout/vList2"/>
    <dgm:cxn modelId="{497D7F51-A83F-4C88-859B-855259BDB515}" type="presOf" srcId="{F5461A33-B61C-431E-BC2A-1D31657D8CB0}" destId="{B4C30843-F443-4244-976E-1DF1A82BF772}" srcOrd="0" destOrd="1" presId="urn:microsoft.com/office/officeart/2005/8/layout/vList2"/>
    <dgm:cxn modelId="{6ADA3E79-DEE6-4EDC-997B-4274644282F4}" srcId="{2F10EFA6-0A2A-41F9-A962-E22A0B5E42BE}" destId="{D9B79098-A2E8-48E4-AD66-8C2D942F8EFD}" srcOrd="1" destOrd="0" parTransId="{2489D4C3-F740-437D-91A7-F6B10D92007B}" sibTransId="{0A3DC661-A995-492E-AFAF-2F381D0EB7AC}"/>
    <dgm:cxn modelId="{50671492-3227-4A94-B977-02791230AC51}" type="presOf" srcId="{D9B79098-A2E8-48E4-AD66-8C2D942F8EFD}" destId="{1419D444-510E-46A7-A8D0-2E3B58AEAB89}" srcOrd="0" destOrd="0" presId="urn:microsoft.com/office/officeart/2005/8/layout/vList2"/>
    <dgm:cxn modelId="{75744197-1ED2-4C4C-8152-A93534CBFE76}" type="presOf" srcId="{EF6F8168-7B41-4C92-A2EC-98E56BDA785B}" destId="{B4C30843-F443-4244-976E-1DF1A82BF772}" srcOrd="0" destOrd="0" presId="urn:microsoft.com/office/officeart/2005/8/layout/vList2"/>
    <dgm:cxn modelId="{39C6BBB3-E76C-4480-A205-143E3E0D9124}" srcId="{D9B79098-A2E8-48E4-AD66-8C2D942F8EFD}" destId="{EF6F8168-7B41-4C92-A2EC-98E56BDA785B}" srcOrd="0" destOrd="0" parTransId="{8FC78ED2-198B-4352-B318-B2F32B7CED66}" sibTransId="{6B666B55-0562-48BF-AA06-9C03B1086BE8}"/>
    <dgm:cxn modelId="{5EDBBCD4-49FF-47BC-94B7-CB41CBD93FB6}" type="presOf" srcId="{09EAC6B8-FB06-41F7-AFFA-D74D46EC8B1A}" destId="{B4C30843-F443-4244-976E-1DF1A82BF772}" srcOrd="0" destOrd="2" presId="urn:microsoft.com/office/officeart/2005/8/layout/vList2"/>
    <dgm:cxn modelId="{4A33C1C0-FAEF-48D5-94E1-B19DC01FBE05}" type="presParOf" srcId="{A9CC6860-830D-4F3C-B7B6-82087758AF37}" destId="{DE4D85DB-A319-4F70-B8AE-BFDD91F3A748}" srcOrd="0" destOrd="0" presId="urn:microsoft.com/office/officeart/2005/8/layout/vList2"/>
    <dgm:cxn modelId="{40B3A125-6D9C-45C9-834F-424288AF376A}" type="presParOf" srcId="{A9CC6860-830D-4F3C-B7B6-82087758AF37}" destId="{A39EC812-B8DE-4AD2-BD8A-493CC3A65B8B}" srcOrd="1" destOrd="0" presId="urn:microsoft.com/office/officeart/2005/8/layout/vList2"/>
    <dgm:cxn modelId="{0A2CD46A-B423-4F72-ABA8-2CC2CFEE740F}" type="presParOf" srcId="{A9CC6860-830D-4F3C-B7B6-82087758AF37}" destId="{1419D444-510E-46A7-A8D0-2E3B58AEAB89}" srcOrd="2" destOrd="0" presId="urn:microsoft.com/office/officeart/2005/8/layout/vList2"/>
    <dgm:cxn modelId="{4312F879-E134-49D1-99AD-6167BA2D1DC8}" type="presParOf" srcId="{A9CC6860-830D-4F3C-B7B6-82087758AF37}" destId="{B4C30843-F443-4244-976E-1DF1A82BF77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868B9-8A23-4EE7-AAC5-979B43F799DF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FC97F8-21F9-4299-BCF3-E0B4CDC611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Having control over your finances in the present and future</a:t>
          </a:r>
        </a:p>
      </dgm:t>
    </dgm:pt>
    <dgm:pt modelId="{AE2C0F81-C872-4E89-A998-0E53ECBCEB70}" type="parTrans" cxnId="{805C0B09-A4E6-4408-8515-C36642BD4916}">
      <dgm:prSet/>
      <dgm:spPr/>
      <dgm:t>
        <a:bodyPr/>
        <a:lstStyle/>
        <a:p>
          <a:endParaRPr lang="en-US"/>
        </a:p>
      </dgm:t>
    </dgm:pt>
    <dgm:pt modelId="{A2A4C0F9-18CE-41EE-861E-46085C3300A5}" type="sibTrans" cxnId="{805C0B09-A4E6-4408-8515-C36642BD4916}">
      <dgm:prSet/>
      <dgm:spPr/>
      <dgm:t>
        <a:bodyPr/>
        <a:lstStyle/>
        <a:p>
          <a:endParaRPr lang="en-US"/>
        </a:p>
      </dgm:t>
    </dgm:pt>
    <dgm:pt modelId="{AFFE3224-C5B9-4CF3-8DC4-4CFD6F9F9B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Making financial goals </a:t>
          </a:r>
        </a:p>
      </dgm:t>
    </dgm:pt>
    <dgm:pt modelId="{5BA954D2-6E6C-4205-8E57-53A07FD6361E}" type="parTrans" cxnId="{AAAC1113-1AE3-4DA1-A831-497811542DEA}">
      <dgm:prSet/>
      <dgm:spPr/>
      <dgm:t>
        <a:bodyPr/>
        <a:lstStyle/>
        <a:p>
          <a:endParaRPr lang="en-US"/>
        </a:p>
      </dgm:t>
    </dgm:pt>
    <dgm:pt modelId="{D2328CB3-0AD4-43D0-9151-37174317C75A}" type="sibTrans" cxnId="{AAAC1113-1AE3-4DA1-A831-497811542DEA}">
      <dgm:prSet/>
      <dgm:spPr/>
      <dgm:t>
        <a:bodyPr/>
        <a:lstStyle/>
        <a:p>
          <a:endParaRPr lang="en-US"/>
        </a:p>
      </dgm:t>
    </dgm:pt>
    <dgm:pt modelId="{98702574-67BE-4B4E-A569-D8E408CF21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What was your last purchase? </a:t>
          </a:r>
        </a:p>
        <a:p>
          <a:pPr>
            <a:lnSpc>
              <a:spcPct val="100000"/>
            </a:lnSpc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What it a need or want?</a:t>
          </a:r>
        </a:p>
      </dgm:t>
    </dgm:pt>
    <dgm:pt modelId="{F26E3B2B-8E3D-4A99-B516-949D4E1D046B}" type="parTrans" cxnId="{D04B3A26-FC7C-474F-97AB-E291ACE7ECD9}">
      <dgm:prSet/>
      <dgm:spPr/>
      <dgm:t>
        <a:bodyPr/>
        <a:lstStyle/>
        <a:p>
          <a:endParaRPr lang="en-US"/>
        </a:p>
      </dgm:t>
    </dgm:pt>
    <dgm:pt modelId="{7FB7BC41-DFEF-4D84-8391-8BBC7F6F3D08}" type="sibTrans" cxnId="{D04B3A26-FC7C-474F-97AB-E291ACE7ECD9}">
      <dgm:prSet/>
      <dgm:spPr/>
      <dgm:t>
        <a:bodyPr/>
        <a:lstStyle/>
        <a:p>
          <a:endParaRPr lang="en-US"/>
        </a:p>
      </dgm:t>
    </dgm:pt>
    <dgm:pt modelId="{3A330A63-7E39-4C94-8671-3B5E525F7AC0}" type="pres">
      <dgm:prSet presAssocID="{F0A868B9-8A23-4EE7-AAC5-979B43F799DF}" presName="root" presStyleCnt="0">
        <dgm:presLayoutVars>
          <dgm:dir/>
          <dgm:resizeHandles val="exact"/>
        </dgm:presLayoutVars>
      </dgm:prSet>
      <dgm:spPr/>
    </dgm:pt>
    <dgm:pt modelId="{4EC40A9F-1FF5-4CFC-941F-613078F79FE1}" type="pres">
      <dgm:prSet presAssocID="{E2FC97F8-21F9-4299-BCF3-E0B4CDC6115F}" presName="compNode" presStyleCnt="0"/>
      <dgm:spPr/>
    </dgm:pt>
    <dgm:pt modelId="{F5CBF6D1-1E1C-4641-8F6E-CE4C18AE31AA}" type="pres">
      <dgm:prSet presAssocID="{E2FC97F8-21F9-4299-BCF3-E0B4CDC6115F}" presName="bgRect" presStyleLbl="bgShp" presStyleIdx="0" presStyleCnt="2" custScaleY="115707" custLinFactNeighborX="14884" custLinFactNeighborY="-17786"/>
      <dgm:spPr/>
    </dgm:pt>
    <dgm:pt modelId="{BA66C5D9-9C1E-4A57-B940-8162CFDE1B96}" type="pres">
      <dgm:prSet presAssocID="{E2FC97F8-21F9-4299-BCF3-E0B4CDC6115F}" presName="iconRect" presStyleLbl="node1" presStyleIdx="0" presStyleCnt="2" custLinFactNeighborX="81022" custLinFactNeighborY="-386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B96BEBE-E720-4321-80D9-9032F8F6AF9A}" type="pres">
      <dgm:prSet presAssocID="{E2FC97F8-21F9-4299-BCF3-E0B4CDC6115F}" presName="spaceRect" presStyleCnt="0"/>
      <dgm:spPr/>
    </dgm:pt>
    <dgm:pt modelId="{C716993C-50FE-4ADB-9CF8-2674B6E20D3C}" type="pres">
      <dgm:prSet presAssocID="{E2FC97F8-21F9-4299-BCF3-E0B4CDC6115F}" presName="parTx" presStyleLbl="revTx" presStyleIdx="0" presStyleCnt="3" custScaleX="110575" custLinFactNeighborX="22783" custLinFactNeighborY="-26955">
        <dgm:presLayoutVars>
          <dgm:chMax val="0"/>
          <dgm:chPref val="0"/>
        </dgm:presLayoutVars>
      </dgm:prSet>
      <dgm:spPr/>
    </dgm:pt>
    <dgm:pt modelId="{981148F6-54B8-4505-A7EE-D6A966B2DA67}" type="pres">
      <dgm:prSet presAssocID="{A2A4C0F9-18CE-41EE-861E-46085C3300A5}" presName="sibTrans" presStyleCnt="0"/>
      <dgm:spPr/>
    </dgm:pt>
    <dgm:pt modelId="{4495D3C5-BCC1-4AF7-9457-0F66CA11A13A}" type="pres">
      <dgm:prSet presAssocID="{AFFE3224-C5B9-4CF3-8DC4-4CFD6F9F9BD4}" presName="compNode" presStyleCnt="0"/>
      <dgm:spPr/>
    </dgm:pt>
    <dgm:pt modelId="{0AA9E9A6-D5C0-41CB-9888-AF1C27901426}" type="pres">
      <dgm:prSet presAssocID="{AFFE3224-C5B9-4CF3-8DC4-4CFD6F9F9BD4}" presName="bgRect" presStyleLbl="bgShp" presStyleIdx="1" presStyleCnt="2" custScaleY="82345" custLinFactNeighborX="14884" custLinFactNeighborY="-55516"/>
      <dgm:spPr/>
    </dgm:pt>
    <dgm:pt modelId="{E1ADCFA5-28F1-44B9-8242-490641B0C4EF}" type="pres">
      <dgm:prSet presAssocID="{AFFE3224-C5B9-4CF3-8DC4-4CFD6F9F9BD4}" presName="iconRect" presStyleLbl="node1" presStyleIdx="1" presStyleCnt="2" custLinFactNeighborX="81022" custLinFactNeighborY="-817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F8A611A-F680-41D7-A61C-04E75776C2EA}" type="pres">
      <dgm:prSet presAssocID="{AFFE3224-C5B9-4CF3-8DC4-4CFD6F9F9BD4}" presName="spaceRect" presStyleCnt="0"/>
      <dgm:spPr/>
    </dgm:pt>
    <dgm:pt modelId="{6C65B9C6-9B5B-49DD-80B6-13D2E6597A37}" type="pres">
      <dgm:prSet presAssocID="{AFFE3224-C5B9-4CF3-8DC4-4CFD6F9F9BD4}" presName="parTx" presStyleLbl="revTx" presStyleIdx="1" presStyleCnt="3" custScaleX="155561" custLinFactNeighborX="48848" custLinFactNeighborY="-49579">
        <dgm:presLayoutVars>
          <dgm:chMax val="0"/>
          <dgm:chPref val="0"/>
        </dgm:presLayoutVars>
      </dgm:prSet>
      <dgm:spPr/>
    </dgm:pt>
    <dgm:pt modelId="{2F33F36E-5EC0-468E-AED4-F735B7FAAA13}" type="pres">
      <dgm:prSet presAssocID="{AFFE3224-C5B9-4CF3-8DC4-4CFD6F9F9BD4}" presName="desTx" presStyleLbl="revTx" presStyleIdx="2" presStyleCnt="3" custScaleX="400693" custLinFactX="-31837" custLinFactNeighborX="-100000" custLinFactNeighborY="52251">
        <dgm:presLayoutVars/>
      </dgm:prSet>
      <dgm:spPr/>
    </dgm:pt>
  </dgm:ptLst>
  <dgm:cxnLst>
    <dgm:cxn modelId="{72CB0108-BD1D-4DCC-8BF2-0FDE0C9764B9}" type="presOf" srcId="{F0A868B9-8A23-4EE7-AAC5-979B43F799DF}" destId="{3A330A63-7E39-4C94-8671-3B5E525F7AC0}" srcOrd="0" destOrd="0" presId="urn:microsoft.com/office/officeart/2018/2/layout/IconVerticalSolidList"/>
    <dgm:cxn modelId="{805C0B09-A4E6-4408-8515-C36642BD4916}" srcId="{F0A868B9-8A23-4EE7-AAC5-979B43F799DF}" destId="{E2FC97F8-21F9-4299-BCF3-E0B4CDC6115F}" srcOrd="0" destOrd="0" parTransId="{AE2C0F81-C872-4E89-A998-0E53ECBCEB70}" sibTransId="{A2A4C0F9-18CE-41EE-861E-46085C3300A5}"/>
    <dgm:cxn modelId="{AAAC1113-1AE3-4DA1-A831-497811542DEA}" srcId="{F0A868B9-8A23-4EE7-AAC5-979B43F799DF}" destId="{AFFE3224-C5B9-4CF3-8DC4-4CFD6F9F9BD4}" srcOrd="1" destOrd="0" parTransId="{5BA954D2-6E6C-4205-8E57-53A07FD6361E}" sibTransId="{D2328CB3-0AD4-43D0-9151-37174317C75A}"/>
    <dgm:cxn modelId="{D04B3A26-FC7C-474F-97AB-E291ACE7ECD9}" srcId="{AFFE3224-C5B9-4CF3-8DC4-4CFD6F9F9BD4}" destId="{98702574-67BE-4B4E-A569-D8E408CF215E}" srcOrd="0" destOrd="0" parTransId="{F26E3B2B-8E3D-4A99-B516-949D4E1D046B}" sibTransId="{7FB7BC41-DFEF-4D84-8391-8BBC7F6F3D08}"/>
    <dgm:cxn modelId="{FDE1FD9B-225A-4E9E-8A6A-07D57EBEDB6C}" type="presOf" srcId="{98702574-67BE-4B4E-A569-D8E408CF215E}" destId="{2F33F36E-5EC0-468E-AED4-F735B7FAAA13}" srcOrd="0" destOrd="0" presId="urn:microsoft.com/office/officeart/2018/2/layout/IconVerticalSolidList"/>
    <dgm:cxn modelId="{DA51F59F-A1DF-4B43-8C63-AB9E3AF0DF64}" type="presOf" srcId="{AFFE3224-C5B9-4CF3-8DC4-4CFD6F9F9BD4}" destId="{6C65B9C6-9B5B-49DD-80B6-13D2E6597A37}" srcOrd="0" destOrd="0" presId="urn:microsoft.com/office/officeart/2018/2/layout/IconVerticalSolidList"/>
    <dgm:cxn modelId="{43F480C7-5C65-44C0-AA5D-F30ACDFF5D7F}" type="presOf" srcId="{E2FC97F8-21F9-4299-BCF3-E0B4CDC6115F}" destId="{C716993C-50FE-4ADB-9CF8-2674B6E20D3C}" srcOrd="0" destOrd="0" presId="urn:microsoft.com/office/officeart/2018/2/layout/IconVerticalSolidList"/>
    <dgm:cxn modelId="{023CA3CD-2F8A-428C-B099-E155150F7249}" type="presParOf" srcId="{3A330A63-7E39-4C94-8671-3B5E525F7AC0}" destId="{4EC40A9F-1FF5-4CFC-941F-613078F79FE1}" srcOrd="0" destOrd="0" presId="urn:microsoft.com/office/officeart/2018/2/layout/IconVerticalSolidList"/>
    <dgm:cxn modelId="{FC2AC181-CEE6-46A1-B125-4350CFA938AD}" type="presParOf" srcId="{4EC40A9F-1FF5-4CFC-941F-613078F79FE1}" destId="{F5CBF6D1-1E1C-4641-8F6E-CE4C18AE31AA}" srcOrd="0" destOrd="0" presId="urn:microsoft.com/office/officeart/2018/2/layout/IconVerticalSolidList"/>
    <dgm:cxn modelId="{3381D6A9-6F8B-4CE8-B11E-71B048102635}" type="presParOf" srcId="{4EC40A9F-1FF5-4CFC-941F-613078F79FE1}" destId="{BA66C5D9-9C1E-4A57-B940-8162CFDE1B96}" srcOrd="1" destOrd="0" presId="urn:microsoft.com/office/officeart/2018/2/layout/IconVerticalSolidList"/>
    <dgm:cxn modelId="{9744C9AF-7549-45A3-86B2-6E01BAFE0C23}" type="presParOf" srcId="{4EC40A9F-1FF5-4CFC-941F-613078F79FE1}" destId="{2B96BEBE-E720-4321-80D9-9032F8F6AF9A}" srcOrd="2" destOrd="0" presId="urn:microsoft.com/office/officeart/2018/2/layout/IconVerticalSolidList"/>
    <dgm:cxn modelId="{59C5A981-0F35-4FB4-9202-F623CD64317F}" type="presParOf" srcId="{4EC40A9F-1FF5-4CFC-941F-613078F79FE1}" destId="{C716993C-50FE-4ADB-9CF8-2674B6E20D3C}" srcOrd="3" destOrd="0" presId="urn:microsoft.com/office/officeart/2018/2/layout/IconVerticalSolidList"/>
    <dgm:cxn modelId="{D22FC961-FBC3-4784-8236-85FC45F91118}" type="presParOf" srcId="{3A330A63-7E39-4C94-8671-3B5E525F7AC0}" destId="{981148F6-54B8-4505-A7EE-D6A966B2DA67}" srcOrd="1" destOrd="0" presId="urn:microsoft.com/office/officeart/2018/2/layout/IconVerticalSolidList"/>
    <dgm:cxn modelId="{EED7D294-24C2-4E9A-A43B-BEF5DA9571C2}" type="presParOf" srcId="{3A330A63-7E39-4C94-8671-3B5E525F7AC0}" destId="{4495D3C5-BCC1-4AF7-9457-0F66CA11A13A}" srcOrd="2" destOrd="0" presId="urn:microsoft.com/office/officeart/2018/2/layout/IconVerticalSolidList"/>
    <dgm:cxn modelId="{370C2F9F-A1C5-4C91-8B3E-A6E08ADE3FE2}" type="presParOf" srcId="{4495D3C5-BCC1-4AF7-9457-0F66CA11A13A}" destId="{0AA9E9A6-D5C0-41CB-9888-AF1C27901426}" srcOrd="0" destOrd="0" presId="urn:microsoft.com/office/officeart/2018/2/layout/IconVerticalSolidList"/>
    <dgm:cxn modelId="{82A682DA-670F-470F-B55C-5C606C59CC31}" type="presParOf" srcId="{4495D3C5-BCC1-4AF7-9457-0F66CA11A13A}" destId="{E1ADCFA5-28F1-44B9-8242-490641B0C4EF}" srcOrd="1" destOrd="0" presId="urn:microsoft.com/office/officeart/2018/2/layout/IconVerticalSolidList"/>
    <dgm:cxn modelId="{7BAA653A-9ED8-47CF-8FC3-A5A12A1AD6F5}" type="presParOf" srcId="{4495D3C5-BCC1-4AF7-9457-0F66CA11A13A}" destId="{2F8A611A-F680-41D7-A61C-04E75776C2EA}" srcOrd="2" destOrd="0" presId="urn:microsoft.com/office/officeart/2018/2/layout/IconVerticalSolidList"/>
    <dgm:cxn modelId="{51CAF057-3878-4514-B02A-55F25DA2361A}" type="presParOf" srcId="{4495D3C5-BCC1-4AF7-9457-0F66CA11A13A}" destId="{6C65B9C6-9B5B-49DD-80B6-13D2E6597A37}" srcOrd="3" destOrd="0" presId="urn:microsoft.com/office/officeart/2018/2/layout/IconVerticalSolidList"/>
    <dgm:cxn modelId="{6DDBC259-87F6-43FD-9DB1-B11C84F32DC6}" type="presParOf" srcId="{4495D3C5-BCC1-4AF7-9457-0F66CA11A13A}" destId="{2F33F36E-5EC0-468E-AED4-F735B7FAAA1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E8BE9-C3D2-4BAD-89C4-0E029430363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E01093-9D1C-40A6-BFCD-1FE7246CE025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Keeping an active mind.</a:t>
          </a:r>
        </a:p>
      </dgm:t>
    </dgm:pt>
    <dgm:pt modelId="{35470D28-B334-4271-A9BE-65C7998C78C0}" type="parTrans" cxnId="{1E81797F-0D6B-4734-8BBB-8654F7FBCB02}">
      <dgm:prSet/>
      <dgm:spPr/>
      <dgm:t>
        <a:bodyPr/>
        <a:lstStyle/>
        <a:p>
          <a:endParaRPr lang="en-US"/>
        </a:p>
      </dgm:t>
    </dgm:pt>
    <dgm:pt modelId="{17B46AFF-497C-45A6-82ED-E1621048466B}" type="sibTrans" cxnId="{1E81797F-0D6B-4734-8BBB-8654F7FBCB02}">
      <dgm:prSet/>
      <dgm:spPr/>
      <dgm:t>
        <a:bodyPr/>
        <a:lstStyle/>
        <a:p>
          <a:endParaRPr lang="en-US"/>
        </a:p>
      </dgm:t>
    </dgm:pt>
    <dgm:pt modelId="{E7FF9F5C-8F94-4251-9BC6-6D60FFF4C99D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Never stop learning</a:t>
          </a:r>
        </a:p>
      </dgm:t>
    </dgm:pt>
    <dgm:pt modelId="{45DC4375-679D-420A-9185-EB3E48325AE2}" type="parTrans" cxnId="{6132AEEE-6519-4E8D-96E5-732724BB13B9}">
      <dgm:prSet/>
      <dgm:spPr/>
      <dgm:t>
        <a:bodyPr/>
        <a:lstStyle/>
        <a:p>
          <a:endParaRPr lang="en-US"/>
        </a:p>
      </dgm:t>
    </dgm:pt>
    <dgm:pt modelId="{8E658650-A024-42CC-A56C-D1BB4E20065F}" type="sibTrans" cxnId="{6132AEEE-6519-4E8D-96E5-732724BB13B9}">
      <dgm:prSet/>
      <dgm:spPr/>
      <dgm:t>
        <a:bodyPr/>
        <a:lstStyle/>
        <a:p>
          <a:endParaRPr lang="en-US"/>
        </a:p>
      </dgm:t>
    </dgm:pt>
    <dgm:pt modelId="{D47B4505-3DC5-4D84-A3E4-FFA8E1B183A1}">
      <dgm:prSet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Finding new challenges and experiences</a:t>
          </a:r>
        </a:p>
      </dgm:t>
    </dgm:pt>
    <dgm:pt modelId="{36618876-DFFE-46EB-8CB2-0F41F9308C87}" type="parTrans" cxnId="{CF697352-DDD6-4F91-B134-BC667AC2BE48}">
      <dgm:prSet/>
      <dgm:spPr/>
      <dgm:t>
        <a:bodyPr/>
        <a:lstStyle/>
        <a:p>
          <a:endParaRPr lang="en-US"/>
        </a:p>
      </dgm:t>
    </dgm:pt>
    <dgm:pt modelId="{9630A101-91D7-4C3D-A989-BFFA679CC234}" type="sibTrans" cxnId="{CF697352-DDD6-4F91-B134-BC667AC2BE48}">
      <dgm:prSet/>
      <dgm:spPr/>
      <dgm:t>
        <a:bodyPr/>
        <a:lstStyle/>
        <a:p>
          <a:endParaRPr lang="en-US"/>
        </a:p>
      </dgm:t>
    </dgm:pt>
    <dgm:pt modelId="{45E9AE5E-5C29-41F0-9C33-B8E44B416C9E}" type="pres">
      <dgm:prSet presAssocID="{484E8BE9-C3D2-4BAD-89C4-0E0294303637}" presName="linear" presStyleCnt="0">
        <dgm:presLayoutVars>
          <dgm:animLvl val="lvl"/>
          <dgm:resizeHandles val="exact"/>
        </dgm:presLayoutVars>
      </dgm:prSet>
      <dgm:spPr/>
    </dgm:pt>
    <dgm:pt modelId="{5F582B5E-82D2-454C-9CCE-50A36FB95386}" type="pres">
      <dgm:prSet presAssocID="{23E01093-9D1C-40A6-BFCD-1FE7246CE025}" presName="parentText" presStyleLbl="node1" presStyleIdx="0" presStyleCnt="3" custLinFactNeighborX="-542" custLinFactNeighborY="91413">
        <dgm:presLayoutVars>
          <dgm:chMax val="0"/>
          <dgm:bulletEnabled val="1"/>
        </dgm:presLayoutVars>
      </dgm:prSet>
      <dgm:spPr/>
    </dgm:pt>
    <dgm:pt modelId="{1E35215D-C504-4FA9-9B05-837B07053E8A}" type="pres">
      <dgm:prSet presAssocID="{17B46AFF-497C-45A6-82ED-E1621048466B}" presName="spacer" presStyleCnt="0"/>
      <dgm:spPr/>
    </dgm:pt>
    <dgm:pt modelId="{404FEC17-2886-4AC7-9A41-5F1ED5C16B23}" type="pres">
      <dgm:prSet presAssocID="{E7FF9F5C-8F94-4251-9BC6-6D60FFF4C99D}" presName="parentText" presStyleLbl="node1" presStyleIdx="1" presStyleCnt="3" custLinFactNeighborX="542" custLinFactNeighborY="43112">
        <dgm:presLayoutVars>
          <dgm:chMax val="0"/>
          <dgm:bulletEnabled val="1"/>
        </dgm:presLayoutVars>
      </dgm:prSet>
      <dgm:spPr/>
    </dgm:pt>
    <dgm:pt modelId="{A390C240-699D-46E2-A62F-C0312B022823}" type="pres">
      <dgm:prSet presAssocID="{8E658650-A024-42CC-A56C-D1BB4E20065F}" presName="spacer" presStyleCnt="0"/>
      <dgm:spPr/>
    </dgm:pt>
    <dgm:pt modelId="{8F840B98-368A-41B8-9908-4019E0414616}" type="pres">
      <dgm:prSet presAssocID="{D47B4505-3DC5-4D84-A3E4-FFA8E1B183A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21730D-62F4-492B-82CB-29243AEC088A}" type="presOf" srcId="{23E01093-9D1C-40A6-BFCD-1FE7246CE025}" destId="{5F582B5E-82D2-454C-9CCE-50A36FB95386}" srcOrd="0" destOrd="0" presId="urn:microsoft.com/office/officeart/2005/8/layout/vList2"/>
    <dgm:cxn modelId="{CF697352-DDD6-4F91-B134-BC667AC2BE48}" srcId="{484E8BE9-C3D2-4BAD-89C4-0E0294303637}" destId="{D47B4505-3DC5-4D84-A3E4-FFA8E1B183A1}" srcOrd="2" destOrd="0" parTransId="{36618876-DFFE-46EB-8CB2-0F41F9308C87}" sibTransId="{9630A101-91D7-4C3D-A989-BFFA679CC234}"/>
    <dgm:cxn modelId="{1E81797F-0D6B-4734-8BBB-8654F7FBCB02}" srcId="{484E8BE9-C3D2-4BAD-89C4-0E0294303637}" destId="{23E01093-9D1C-40A6-BFCD-1FE7246CE025}" srcOrd="0" destOrd="0" parTransId="{35470D28-B334-4271-A9BE-65C7998C78C0}" sibTransId="{17B46AFF-497C-45A6-82ED-E1621048466B}"/>
    <dgm:cxn modelId="{20DFC2CA-8E47-434D-BF81-3A9F015BAC87}" type="presOf" srcId="{D47B4505-3DC5-4D84-A3E4-FFA8E1B183A1}" destId="{8F840B98-368A-41B8-9908-4019E0414616}" srcOrd="0" destOrd="0" presId="urn:microsoft.com/office/officeart/2005/8/layout/vList2"/>
    <dgm:cxn modelId="{15E7EEDF-B6B0-4178-9D98-FCC574165242}" type="presOf" srcId="{E7FF9F5C-8F94-4251-9BC6-6D60FFF4C99D}" destId="{404FEC17-2886-4AC7-9A41-5F1ED5C16B23}" srcOrd="0" destOrd="0" presId="urn:microsoft.com/office/officeart/2005/8/layout/vList2"/>
    <dgm:cxn modelId="{0B9ED4E1-B9D8-4FAB-9E51-90A8DA15D4E7}" type="presOf" srcId="{484E8BE9-C3D2-4BAD-89C4-0E0294303637}" destId="{45E9AE5E-5C29-41F0-9C33-B8E44B416C9E}" srcOrd="0" destOrd="0" presId="urn:microsoft.com/office/officeart/2005/8/layout/vList2"/>
    <dgm:cxn modelId="{6132AEEE-6519-4E8D-96E5-732724BB13B9}" srcId="{484E8BE9-C3D2-4BAD-89C4-0E0294303637}" destId="{E7FF9F5C-8F94-4251-9BC6-6D60FFF4C99D}" srcOrd="1" destOrd="0" parTransId="{45DC4375-679D-420A-9185-EB3E48325AE2}" sibTransId="{8E658650-A024-42CC-A56C-D1BB4E20065F}"/>
    <dgm:cxn modelId="{5F2FFC29-B0F4-4B36-8E3A-6A8108341CF2}" type="presParOf" srcId="{45E9AE5E-5C29-41F0-9C33-B8E44B416C9E}" destId="{5F582B5E-82D2-454C-9CCE-50A36FB95386}" srcOrd="0" destOrd="0" presId="urn:microsoft.com/office/officeart/2005/8/layout/vList2"/>
    <dgm:cxn modelId="{E8407753-C7CC-4FA5-B043-34AE33B5504B}" type="presParOf" srcId="{45E9AE5E-5C29-41F0-9C33-B8E44B416C9E}" destId="{1E35215D-C504-4FA9-9B05-837B07053E8A}" srcOrd="1" destOrd="0" presId="urn:microsoft.com/office/officeart/2005/8/layout/vList2"/>
    <dgm:cxn modelId="{F85928EC-CBE0-480C-904E-0E71FA05D69B}" type="presParOf" srcId="{45E9AE5E-5C29-41F0-9C33-B8E44B416C9E}" destId="{404FEC17-2886-4AC7-9A41-5F1ED5C16B23}" srcOrd="2" destOrd="0" presId="urn:microsoft.com/office/officeart/2005/8/layout/vList2"/>
    <dgm:cxn modelId="{49822671-3465-4790-B3CD-D12A52E90516}" type="presParOf" srcId="{45E9AE5E-5C29-41F0-9C33-B8E44B416C9E}" destId="{A390C240-699D-46E2-A62F-C0312B022823}" srcOrd="3" destOrd="0" presId="urn:microsoft.com/office/officeart/2005/8/layout/vList2"/>
    <dgm:cxn modelId="{B23BFC24-66A1-417D-8824-84AA6543B59B}" type="presParOf" srcId="{45E9AE5E-5C29-41F0-9C33-B8E44B416C9E}" destId="{8F840B98-368A-41B8-9908-4019E04146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2B32AE-3BE6-4C9C-A762-F77596899C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AA055-8ABE-4C8C-9FD3-0C9BBF950C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Having a set of beliefs, principles, ethics and values that give life meaning and purpose.</a:t>
          </a:r>
        </a:p>
      </dgm:t>
    </dgm:pt>
    <dgm:pt modelId="{17C26055-06EB-4920-8ED0-ACF270E0353D}" type="parTrans" cxnId="{D2C01AE6-0D5A-41D0-B0DF-9AFEAF76092D}">
      <dgm:prSet/>
      <dgm:spPr/>
      <dgm:t>
        <a:bodyPr/>
        <a:lstStyle/>
        <a:p>
          <a:endParaRPr lang="en-US"/>
        </a:p>
      </dgm:t>
    </dgm:pt>
    <dgm:pt modelId="{E077DCCA-F15C-47B8-BCC8-B5BDA8B9AA9B}" type="sibTrans" cxnId="{D2C01AE6-0D5A-41D0-B0DF-9AFEAF76092D}">
      <dgm:prSet/>
      <dgm:spPr/>
      <dgm:t>
        <a:bodyPr/>
        <a:lstStyle/>
        <a:p>
          <a:endParaRPr lang="en-US"/>
        </a:p>
      </dgm:t>
    </dgm:pt>
    <dgm:pt modelId="{6BF072FF-0E08-475D-ABA2-079252B606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Searching for meaning in your life</a:t>
          </a:r>
        </a:p>
      </dgm:t>
    </dgm:pt>
    <dgm:pt modelId="{4FEE41A9-5791-4783-83E3-C930EDCB56FE}" type="parTrans" cxnId="{30E02047-E363-4359-BF91-8970AC5DE605}">
      <dgm:prSet/>
      <dgm:spPr/>
      <dgm:t>
        <a:bodyPr/>
        <a:lstStyle/>
        <a:p>
          <a:endParaRPr lang="en-US"/>
        </a:p>
      </dgm:t>
    </dgm:pt>
    <dgm:pt modelId="{E397E9EF-387D-4006-8D7F-139F82A4EF3C}" type="sibTrans" cxnId="{30E02047-E363-4359-BF91-8970AC5DE605}">
      <dgm:prSet/>
      <dgm:spPr/>
      <dgm:t>
        <a:bodyPr/>
        <a:lstStyle/>
        <a:p>
          <a:endParaRPr lang="en-US"/>
        </a:p>
      </dgm:t>
    </dgm:pt>
    <dgm:pt modelId="{0B74E612-BDD5-46C9-A49E-DB6F3A4732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Being aware that values and beliefs change throughout our life. </a:t>
          </a:r>
        </a:p>
      </dgm:t>
    </dgm:pt>
    <dgm:pt modelId="{CCA49FAE-B029-4CB5-B7C9-FBD1EEF271C9}" type="parTrans" cxnId="{BA365C3E-485D-49EA-A357-3A5A7FBF751A}">
      <dgm:prSet/>
      <dgm:spPr/>
      <dgm:t>
        <a:bodyPr/>
        <a:lstStyle/>
        <a:p>
          <a:endParaRPr lang="en-US"/>
        </a:p>
      </dgm:t>
    </dgm:pt>
    <dgm:pt modelId="{B5352559-5882-4997-B0AB-D8A869C5FB64}" type="sibTrans" cxnId="{BA365C3E-485D-49EA-A357-3A5A7FBF751A}">
      <dgm:prSet/>
      <dgm:spPr/>
      <dgm:t>
        <a:bodyPr/>
        <a:lstStyle/>
        <a:p>
          <a:endParaRPr lang="en-US"/>
        </a:p>
      </dgm:t>
    </dgm:pt>
    <dgm:pt modelId="{5D2DA489-544B-4C99-A1B4-2A9236DBA867}" type="pres">
      <dgm:prSet presAssocID="{A92B32AE-3BE6-4C9C-A762-F77596899C1F}" presName="root" presStyleCnt="0">
        <dgm:presLayoutVars>
          <dgm:dir/>
          <dgm:resizeHandles val="exact"/>
        </dgm:presLayoutVars>
      </dgm:prSet>
      <dgm:spPr/>
    </dgm:pt>
    <dgm:pt modelId="{18CA4F18-A745-4CA2-95C2-EE6139F20881}" type="pres">
      <dgm:prSet presAssocID="{88CAA055-8ABE-4C8C-9FD3-0C9BBF950C8B}" presName="compNode" presStyleCnt="0"/>
      <dgm:spPr/>
    </dgm:pt>
    <dgm:pt modelId="{70400359-C4AE-4A26-B54C-685D368CA787}" type="pres">
      <dgm:prSet presAssocID="{88CAA055-8ABE-4C8C-9FD3-0C9BBF950C8B}" presName="bgRect" presStyleLbl="bgShp" presStyleIdx="0" presStyleCnt="3"/>
      <dgm:spPr/>
    </dgm:pt>
    <dgm:pt modelId="{063A1C34-B707-499A-B020-9501DFE5A955}" type="pres">
      <dgm:prSet presAssocID="{88CAA055-8ABE-4C8C-9FD3-0C9BBF950C8B}" presName="iconRect" presStyleLbl="node1" presStyleIdx="0" presStyleCnt="3" custLinFactNeighborX="-3034" custLinFactNeighborY="-49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4ED2F15-895C-4B7A-AABC-B57BAC6B6071}" type="pres">
      <dgm:prSet presAssocID="{88CAA055-8ABE-4C8C-9FD3-0C9BBF950C8B}" presName="spaceRect" presStyleCnt="0"/>
      <dgm:spPr/>
    </dgm:pt>
    <dgm:pt modelId="{DDEAD400-980B-406F-BAA4-FC5CA377862A}" type="pres">
      <dgm:prSet presAssocID="{88CAA055-8ABE-4C8C-9FD3-0C9BBF950C8B}" presName="parTx" presStyleLbl="revTx" presStyleIdx="0" presStyleCnt="3">
        <dgm:presLayoutVars>
          <dgm:chMax val="0"/>
          <dgm:chPref val="0"/>
        </dgm:presLayoutVars>
      </dgm:prSet>
      <dgm:spPr/>
    </dgm:pt>
    <dgm:pt modelId="{1DD5EAE1-8CBB-416E-B51B-339595258360}" type="pres">
      <dgm:prSet presAssocID="{E077DCCA-F15C-47B8-BCC8-B5BDA8B9AA9B}" presName="sibTrans" presStyleCnt="0"/>
      <dgm:spPr/>
    </dgm:pt>
    <dgm:pt modelId="{4C10B767-F743-4479-960A-274727AD928A}" type="pres">
      <dgm:prSet presAssocID="{6BF072FF-0E08-475D-ABA2-079252B606A1}" presName="compNode" presStyleCnt="0"/>
      <dgm:spPr/>
    </dgm:pt>
    <dgm:pt modelId="{E6B06E2E-5632-4CC8-94AF-B2D2AE9FDD36}" type="pres">
      <dgm:prSet presAssocID="{6BF072FF-0E08-475D-ABA2-079252B606A1}" presName="bgRect" presStyleLbl="bgShp" presStyleIdx="1" presStyleCnt="3" custLinFactNeighborX="284" custLinFactNeighborY="2822"/>
      <dgm:spPr/>
    </dgm:pt>
    <dgm:pt modelId="{CA69A875-90FB-40E7-880D-96547F331975}" type="pres">
      <dgm:prSet presAssocID="{6BF072FF-0E08-475D-ABA2-079252B606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EFE3DE-D6E6-415F-B930-A370E3E1150D}" type="pres">
      <dgm:prSet presAssocID="{6BF072FF-0E08-475D-ABA2-079252B606A1}" presName="spaceRect" presStyleCnt="0"/>
      <dgm:spPr/>
    </dgm:pt>
    <dgm:pt modelId="{4D815067-77CA-4418-A2EC-10F9EE3E67B3}" type="pres">
      <dgm:prSet presAssocID="{6BF072FF-0E08-475D-ABA2-079252B606A1}" presName="parTx" presStyleLbl="revTx" presStyleIdx="1" presStyleCnt="3">
        <dgm:presLayoutVars>
          <dgm:chMax val="0"/>
          <dgm:chPref val="0"/>
        </dgm:presLayoutVars>
      </dgm:prSet>
      <dgm:spPr/>
    </dgm:pt>
    <dgm:pt modelId="{D37E5318-5D6D-4178-8BC2-8553DC418FEB}" type="pres">
      <dgm:prSet presAssocID="{E397E9EF-387D-4006-8D7F-139F82A4EF3C}" presName="sibTrans" presStyleCnt="0"/>
      <dgm:spPr/>
    </dgm:pt>
    <dgm:pt modelId="{C53CA064-3250-407F-AF7C-F2BB0927049B}" type="pres">
      <dgm:prSet presAssocID="{0B74E612-BDD5-46C9-A49E-DB6F3A47328E}" presName="compNode" presStyleCnt="0"/>
      <dgm:spPr/>
    </dgm:pt>
    <dgm:pt modelId="{DDE11CC8-7310-4B7C-A7E5-62BA7AA1EC3F}" type="pres">
      <dgm:prSet presAssocID="{0B74E612-BDD5-46C9-A49E-DB6F3A47328E}" presName="bgRect" presStyleLbl="bgShp" presStyleIdx="2" presStyleCnt="3"/>
      <dgm:spPr/>
    </dgm:pt>
    <dgm:pt modelId="{4F84D8F5-EBD9-4427-9CAA-297398996141}" type="pres">
      <dgm:prSet presAssocID="{0B74E612-BDD5-46C9-A49E-DB6F3A4732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FD2C03AD-DD8F-4507-ABD5-B6EDAC61DBAF}" type="pres">
      <dgm:prSet presAssocID="{0B74E612-BDD5-46C9-A49E-DB6F3A47328E}" presName="spaceRect" presStyleCnt="0"/>
      <dgm:spPr/>
    </dgm:pt>
    <dgm:pt modelId="{EF00BB78-39C0-4BB0-9406-0580C84ECF81}" type="pres">
      <dgm:prSet presAssocID="{0B74E612-BDD5-46C9-A49E-DB6F3A47328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DAEC727-A2E0-462C-8D18-91ECCD03834B}" type="presOf" srcId="{A92B32AE-3BE6-4C9C-A762-F77596899C1F}" destId="{5D2DA489-544B-4C99-A1B4-2A9236DBA867}" srcOrd="0" destOrd="0" presId="urn:microsoft.com/office/officeart/2018/2/layout/IconVerticalSolidList"/>
    <dgm:cxn modelId="{BA365C3E-485D-49EA-A357-3A5A7FBF751A}" srcId="{A92B32AE-3BE6-4C9C-A762-F77596899C1F}" destId="{0B74E612-BDD5-46C9-A49E-DB6F3A47328E}" srcOrd="2" destOrd="0" parTransId="{CCA49FAE-B029-4CB5-B7C9-FBD1EEF271C9}" sibTransId="{B5352559-5882-4997-B0AB-D8A869C5FB64}"/>
    <dgm:cxn modelId="{30E02047-E363-4359-BF91-8970AC5DE605}" srcId="{A92B32AE-3BE6-4C9C-A762-F77596899C1F}" destId="{6BF072FF-0E08-475D-ABA2-079252B606A1}" srcOrd="1" destOrd="0" parTransId="{4FEE41A9-5791-4783-83E3-C930EDCB56FE}" sibTransId="{E397E9EF-387D-4006-8D7F-139F82A4EF3C}"/>
    <dgm:cxn modelId="{564441CD-5B83-495A-8A0E-70B9C342313A}" type="presOf" srcId="{88CAA055-8ABE-4C8C-9FD3-0C9BBF950C8B}" destId="{DDEAD400-980B-406F-BAA4-FC5CA377862A}" srcOrd="0" destOrd="0" presId="urn:microsoft.com/office/officeart/2018/2/layout/IconVerticalSolidList"/>
    <dgm:cxn modelId="{D2C01AE6-0D5A-41D0-B0DF-9AFEAF76092D}" srcId="{A92B32AE-3BE6-4C9C-A762-F77596899C1F}" destId="{88CAA055-8ABE-4C8C-9FD3-0C9BBF950C8B}" srcOrd="0" destOrd="0" parTransId="{17C26055-06EB-4920-8ED0-ACF270E0353D}" sibTransId="{E077DCCA-F15C-47B8-BCC8-B5BDA8B9AA9B}"/>
    <dgm:cxn modelId="{296E8DF0-58B1-4E67-920C-54DE5132DACC}" type="presOf" srcId="{0B74E612-BDD5-46C9-A49E-DB6F3A47328E}" destId="{EF00BB78-39C0-4BB0-9406-0580C84ECF81}" srcOrd="0" destOrd="0" presId="urn:microsoft.com/office/officeart/2018/2/layout/IconVerticalSolidList"/>
    <dgm:cxn modelId="{B068A9FF-D962-44CB-95B7-9870F2CDBF0F}" type="presOf" srcId="{6BF072FF-0E08-475D-ABA2-079252B606A1}" destId="{4D815067-77CA-4418-A2EC-10F9EE3E67B3}" srcOrd="0" destOrd="0" presId="urn:microsoft.com/office/officeart/2018/2/layout/IconVerticalSolidList"/>
    <dgm:cxn modelId="{F81FBA99-C515-47F5-B330-8542184CBB8A}" type="presParOf" srcId="{5D2DA489-544B-4C99-A1B4-2A9236DBA867}" destId="{18CA4F18-A745-4CA2-95C2-EE6139F20881}" srcOrd="0" destOrd="0" presId="urn:microsoft.com/office/officeart/2018/2/layout/IconVerticalSolidList"/>
    <dgm:cxn modelId="{5828CD74-772C-4C85-A195-625AD901AB5B}" type="presParOf" srcId="{18CA4F18-A745-4CA2-95C2-EE6139F20881}" destId="{70400359-C4AE-4A26-B54C-685D368CA787}" srcOrd="0" destOrd="0" presId="urn:microsoft.com/office/officeart/2018/2/layout/IconVerticalSolidList"/>
    <dgm:cxn modelId="{94E41AD4-311E-4E1D-970B-AACCCD9BE965}" type="presParOf" srcId="{18CA4F18-A745-4CA2-95C2-EE6139F20881}" destId="{063A1C34-B707-499A-B020-9501DFE5A955}" srcOrd="1" destOrd="0" presId="urn:microsoft.com/office/officeart/2018/2/layout/IconVerticalSolidList"/>
    <dgm:cxn modelId="{A680D16E-2868-41A8-A007-D94FADC369C6}" type="presParOf" srcId="{18CA4F18-A745-4CA2-95C2-EE6139F20881}" destId="{24ED2F15-895C-4B7A-AABC-B57BAC6B6071}" srcOrd="2" destOrd="0" presId="urn:microsoft.com/office/officeart/2018/2/layout/IconVerticalSolidList"/>
    <dgm:cxn modelId="{3A3C40F4-DE3A-442B-8074-E471751D6C65}" type="presParOf" srcId="{18CA4F18-A745-4CA2-95C2-EE6139F20881}" destId="{DDEAD400-980B-406F-BAA4-FC5CA377862A}" srcOrd="3" destOrd="0" presId="urn:microsoft.com/office/officeart/2018/2/layout/IconVerticalSolidList"/>
    <dgm:cxn modelId="{2C24A2F4-920B-4D8A-A761-39129BD72E2F}" type="presParOf" srcId="{5D2DA489-544B-4C99-A1B4-2A9236DBA867}" destId="{1DD5EAE1-8CBB-416E-B51B-339595258360}" srcOrd="1" destOrd="0" presId="urn:microsoft.com/office/officeart/2018/2/layout/IconVerticalSolidList"/>
    <dgm:cxn modelId="{D1C8A423-8C93-454C-8328-973B748A051B}" type="presParOf" srcId="{5D2DA489-544B-4C99-A1B4-2A9236DBA867}" destId="{4C10B767-F743-4479-960A-274727AD928A}" srcOrd="2" destOrd="0" presId="urn:microsoft.com/office/officeart/2018/2/layout/IconVerticalSolidList"/>
    <dgm:cxn modelId="{7D8DA53B-D98A-44DB-9D59-FE8079D0B269}" type="presParOf" srcId="{4C10B767-F743-4479-960A-274727AD928A}" destId="{E6B06E2E-5632-4CC8-94AF-B2D2AE9FDD36}" srcOrd="0" destOrd="0" presId="urn:microsoft.com/office/officeart/2018/2/layout/IconVerticalSolidList"/>
    <dgm:cxn modelId="{EBA71393-E565-474D-973C-28313EB69CF0}" type="presParOf" srcId="{4C10B767-F743-4479-960A-274727AD928A}" destId="{CA69A875-90FB-40E7-880D-96547F331975}" srcOrd="1" destOrd="0" presId="urn:microsoft.com/office/officeart/2018/2/layout/IconVerticalSolidList"/>
    <dgm:cxn modelId="{E88048D2-DFC0-4208-930B-57EAC9210948}" type="presParOf" srcId="{4C10B767-F743-4479-960A-274727AD928A}" destId="{58EFE3DE-D6E6-415F-B930-A370E3E1150D}" srcOrd="2" destOrd="0" presId="urn:microsoft.com/office/officeart/2018/2/layout/IconVerticalSolidList"/>
    <dgm:cxn modelId="{31BA45E2-B84E-4F17-9BFE-2B84E855C9FA}" type="presParOf" srcId="{4C10B767-F743-4479-960A-274727AD928A}" destId="{4D815067-77CA-4418-A2EC-10F9EE3E67B3}" srcOrd="3" destOrd="0" presId="urn:microsoft.com/office/officeart/2018/2/layout/IconVerticalSolidList"/>
    <dgm:cxn modelId="{B2A0B716-605C-4E3A-9893-5ADECAB708C2}" type="presParOf" srcId="{5D2DA489-544B-4C99-A1B4-2A9236DBA867}" destId="{D37E5318-5D6D-4178-8BC2-8553DC418FEB}" srcOrd="3" destOrd="0" presId="urn:microsoft.com/office/officeart/2018/2/layout/IconVerticalSolidList"/>
    <dgm:cxn modelId="{720CA071-E41A-4B29-9473-0E556FCD96FA}" type="presParOf" srcId="{5D2DA489-544B-4C99-A1B4-2A9236DBA867}" destId="{C53CA064-3250-407F-AF7C-F2BB0927049B}" srcOrd="4" destOrd="0" presId="urn:microsoft.com/office/officeart/2018/2/layout/IconVerticalSolidList"/>
    <dgm:cxn modelId="{93D27994-B1BF-46C2-A491-FD0E06783462}" type="presParOf" srcId="{C53CA064-3250-407F-AF7C-F2BB0927049B}" destId="{DDE11CC8-7310-4B7C-A7E5-62BA7AA1EC3F}" srcOrd="0" destOrd="0" presId="urn:microsoft.com/office/officeart/2018/2/layout/IconVerticalSolidList"/>
    <dgm:cxn modelId="{1166FF4B-2E05-4539-9F2B-0AED477B9056}" type="presParOf" srcId="{C53CA064-3250-407F-AF7C-F2BB0927049B}" destId="{4F84D8F5-EBD9-4427-9CAA-297398996141}" srcOrd="1" destOrd="0" presId="urn:microsoft.com/office/officeart/2018/2/layout/IconVerticalSolidList"/>
    <dgm:cxn modelId="{3F8FBE91-F6C2-4A36-BD96-C632CC4743E2}" type="presParOf" srcId="{C53CA064-3250-407F-AF7C-F2BB0927049B}" destId="{FD2C03AD-DD8F-4507-ABD5-B6EDAC61DBAF}" srcOrd="2" destOrd="0" presId="urn:microsoft.com/office/officeart/2018/2/layout/IconVerticalSolidList"/>
    <dgm:cxn modelId="{151C9AF5-74ED-4AC4-AFA4-E13A734A03DB}" type="presParOf" srcId="{C53CA064-3250-407F-AF7C-F2BB0927049B}" destId="{EF00BB78-39C0-4BB0-9406-0580C84ECF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598069-DD2F-42C5-967F-B8E9F74692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DF52E-4266-43D5-AE04-EB843D64F10E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How people maintain relationships with family, friends, the community.</a:t>
          </a:r>
        </a:p>
      </dgm:t>
    </dgm:pt>
    <dgm:pt modelId="{D506288F-F70F-49EA-935C-A92864A96E1C}" type="parTrans" cxnId="{9989ED66-4682-4EED-8F49-0E4AE14AFEE0}">
      <dgm:prSet/>
      <dgm:spPr/>
      <dgm:t>
        <a:bodyPr/>
        <a:lstStyle/>
        <a:p>
          <a:endParaRPr lang="en-US"/>
        </a:p>
      </dgm:t>
    </dgm:pt>
    <dgm:pt modelId="{3D107805-311A-4FF8-B567-3A21B3A384F2}" type="sibTrans" cxnId="{9989ED66-4682-4EED-8F49-0E4AE14AFEE0}">
      <dgm:prSet/>
      <dgm:spPr/>
      <dgm:t>
        <a:bodyPr/>
        <a:lstStyle/>
        <a:p>
          <a:endParaRPr lang="en-US"/>
        </a:p>
      </dgm:t>
    </dgm:pt>
    <dgm:pt modelId="{E4CD1403-39FC-4810-A04F-815E05BE2C53}">
      <dgm:prSet custT="1"/>
      <dgm:spPr/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How are you a good family, friend, or community member?</a:t>
          </a:r>
        </a:p>
      </dgm:t>
    </dgm:pt>
    <dgm:pt modelId="{AF5C3C0E-6604-4613-BB78-C3842C49A6AA}" type="parTrans" cxnId="{6BCD6293-C97E-4B24-BECA-3778FF1AF04C}">
      <dgm:prSet/>
      <dgm:spPr/>
      <dgm:t>
        <a:bodyPr/>
        <a:lstStyle/>
        <a:p>
          <a:endParaRPr lang="en-US"/>
        </a:p>
      </dgm:t>
    </dgm:pt>
    <dgm:pt modelId="{4BEE7BD8-0893-4825-8426-2B256F925B64}" type="sibTrans" cxnId="{6BCD6293-C97E-4B24-BECA-3778FF1AF04C}">
      <dgm:prSet/>
      <dgm:spPr/>
      <dgm:t>
        <a:bodyPr/>
        <a:lstStyle/>
        <a:p>
          <a:endParaRPr lang="en-US"/>
        </a:p>
      </dgm:t>
    </dgm:pt>
    <dgm:pt modelId="{5DCDA8AE-CFDB-43BF-A160-A088CBEC229E}" type="pres">
      <dgm:prSet presAssocID="{4D598069-DD2F-42C5-967F-B8E9F746926E}" presName="linear" presStyleCnt="0">
        <dgm:presLayoutVars>
          <dgm:animLvl val="lvl"/>
          <dgm:resizeHandles val="exact"/>
        </dgm:presLayoutVars>
      </dgm:prSet>
      <dgm:spPr/>
    </dgm:pt>
    <dgm:pt modelId="{88E8D4BD-4793-4CD5-A1A8-B56BABF37218}" type="pres">
      <dgm:prSet presAssocID="{7D8DF52E-4266-43D5-AE04-EB843D64F1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6A56FD-FF55-4B98-BC4B-C831E1C4E0C6}" type="pres">
      <dgm:prSet presAssocID="{3D107805-311A-4FF8-B567-3A21B3A384F2}" presName="spacer" presStyleCnt="0"/>
      <dgm:spPr/>
    </dgm:pt>
    <dgm:pt modelId="{20B07337-C253-4A0A-ABE2-BD0CE5613CE0}" type="pres">
      <dgm:prSet presAssocID="{E4CD1403-39FC-4810-A04F-815E05BE2C53}" presName="parentText" presStyleLbl="node1" presStyleIdx="1" presStyleCnt="2" custScaleY="105726">
        <dgm:presLayoutVars>
          <dgm:chMax val="0"/>
          <dgm:bulletEnabled val="1"/>
        </dgm:presLayoutVars>
      </dgm:prSet>
      <dgm:spPr/>
    </dgm:pt>
  </dgm:ptLst>
  <dgm:cxnLst>
    <dgm:cxn modelId="{9989ED66-4682-4EED-8F49-0E4AE14AFEE0}" srcId="{4D598069-DD2F-42C5-967F-B8E9F746926E}" destId="{7D8DF52E-4266-43D5-AE04-EB843D64F10E}" srcOrd="0" destOrd="0" parTransId="{D506288F-F70F-49EA-935C-A92864A96E1C}" sibTransId="{3D107805-311A-4FF8-B567-3A21B3A384F2}"/>
    <dgm:cxn modelId="{7B5BDB6F-FE97-4075-837F-053777561929}" type="presOf" srcId="{7D8DF52E-4266-43D5-AE04-EB843D64F10E}" destId="{88E8D4BD-4793-4CD5-A1A8-B56BABF37218}" srcOrd="0" destOrd="0" presId="urn:microsoft.com/office/officeart/2005/8/layout/vList2"/>
    <dgm:cxn modelId="{50E64584-0024-43AC-BC44-B01F9B600BDD}" type="presOf" srcId="{4D598069-DD2F-42C5-967F-B8E9F746926E}" destId="{5DCDA8AE-CFDB-43BF-A160-A088CBEC229E}" srcOrd="0" destOrd="0" presId="urn:microsoft.com/office/officeart/2005/8/layout/vList2"/>
    <dgm:cxn modelId="{6BCD6293-C97E-4B24-BECA-3778FF1AF04C}" srcId="{4D598069-DD2F-42C5-967F-B8E9F746926E}" destId="{E4CD1403-39FC-4810-A04F-815E05BE2C53}" srcOrd="1" destOrd="0" parTransId="{AF5C3C0E-6604-4613-BB78-C3842C49A6AA}" sibTransId="{4BEE7BD8-0893-4825-8426-2B256F925B64}"/>
    <dgm:cxn modelId="{556E55BE-1694-4C64-9A2A-9ABEE61A1EAC}" type="presOf" srcId="{E4CD1403-39FC-4810-A04F-815E05BE2C53}" destId="{20B07337-C253-4A0A-ABE2-BD0CE5613CE0}" srcOrd="0" destOrd="0" presId="urn:microsoft.com/office/officeart/2005/8/layout/vList2"/>
    <dgm:cxn modelId="{69A6928E-DDA8-43D5-BCBF-EBB6C417D812}" type="presParOf" srcId="{5DCDA8AE-CFDB-43BF-A160-A088CBEC229E}" destId="{88E8D4BD-4793-4CD5-A1A8-B56BABF37218}" srcOrd="0" destOrd="0" presId="urn:microsoft.com/office/officeart/2005/8/layout/vList2"/>
    <dgm:cxn modelId="{8B38FE12-CADE-432E-AD5E-1BA14E112ED2}" type="presParOf" srcId="{5DCDA8AE-CFDB-43BF-A160-A088CBEC229E}" destId="{686A56FD-FF55-4B98-BC4B-C831E1C4E0C6}" srcOrd="1" destOrd="0" presId="urn:microsoft.com/office/officeart/2005/8/layout/vList2"/>
    <dgm:cxn modelId="{76497AC3-8F74-46FC-88C6-741C3D9C513B}" type="presParOf" srcId="{5DCDA8AE-CFDB-43BF-A160-A088CBEC229E}" destId="{20B07337-C253-4A0A-ABE2-BD0CE5613C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F4D04-CF4C-4499-8574-F8E05A8FD90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0E252F-DC48-4073-9AFF-EBF6CBD333BF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Effort to seek knowledge on issues, trends, and the effects they may have on you, others, and the world</a:t>
          </a:r>
        </a:p>
      </dgm:t>
    </dgm:pt>
    <dgm:pt modelId="{982EF73E-224F-4034-9F29-11158383AA36}" type="parTrans" cxnId="{96204011-5844-4ECD-B31E-9A7D5BB99A0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E4572-81AA-46A8-8A6F-8C3E58F18BB9}" type="sibTrans" cxnId="{96204011-5844-4ECD-B31E-9A7D5BB99A05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976A5-6E3B-4CE1-8E34-8836ED99D957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Disposition of empathy, valuing multiple perspectives, appreciation of diversity of thought, responsibility towards serving all</a:t>
          </a:r>
        </a:p>
      </dgm:t>
    </dgm:pt>
    <dgm:pt modelId="{E91625F7-D86A-432C-86BF-831FB525F758}" type="parTrans" cxnId="{567DFA95-AC60-4CE6-B119-9A373DF5801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88DA0-A54F-43DD-AC7E-9D77E63724E2}" type="sibTrans" cxnId="{567DFA95-AC60-4CE6-B119-9A373DF58016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C4B82-7E01-4EA1-BCD5-DAF95A6E3122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Intentional communication and understanding</a:t>
          </a:r>
        </a:p>
      </dgm:t>
    </dgm:pt>
    <dgm:pt modelId="{63564AD8-CEB1-44F8-A6EB-A691AF41ACE8}" type="parTrans" cxnId="{06F90DD3-F3B7-4075-89F7-ECF8FBF80BA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C6677B-F976-47D2-A8BA-9D915A7D5A72}" type="sibTrans" cxnId="{06F90DD3-F3B7-4075-89F7-ECF8FBF80BAA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6F69E0-34C8-488F-9D20-1CB1F6A3BE84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Seek action and engagement within community and organization</a:t>
          </a:r>
        </a:p>
      </dgm:t>
    </dgm:pt>
    <dgm:pt modelId="{F78AE782-1E8D-46D6-8042-380B45D3EA62}" type="parTrans" cxnId="{8A498688-E70B-45E6-AA44-2D926E50E971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01745-D72C-4968-990E-E02F3F860411}" type="sibTrans" cxnId="{8A498688-E70B-45E6-AA44-2D926E50E971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2A806-9316-45BB-87AF-F3B5BB929307}" type="pres">
      <dgm:prSet presAssocID="{351F4D04-CF4C-4499-8574-F8E05A8FD902}" presName="root" presStyleCnt="0">
        <dgm:presLayoutVars>
          <dgm:dir/>
          <dgm:resizeHandles val="exact"/>
        </dgm:presLayoutVars>
      </dgm:prSet>
      <dgm:spPr/>
    </dgm:pt>
    <dgm:pt modelId="{F8DD5BC0-B436-434F-839C-E571B5D203A5}" type="pres">
      <dgm:prSet presAssocID="{9E0E252F-DC48-4073-9AFF-EBF6CBD333BF}" presName="compNode" presStyleCnt="0"/>
      <dgm:spPr/>
    </dgm:pt>
    <dgm:pt modelId="{22963557-4721-44A4-964E-EA51BF45F7BF}" type="pres">
      <dgm:prSet presAssocID="{9E0E252F-DC48-4073-9AFF-EBF6CBD333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A82CDF9C-9F6A-4083-B13E-059C938C882F}" type="pres">
      <dgm:prSet presAssocID="{9E0E252F-DC48-4073-9AFF-EBF6CBD333BF}" presName="spaceRect" presStyleCnt="0"/>
      <dgm:spPr/>
    </dgm:pt>
    <dgm:pt modelId="{7383F895-179D-491E-B09D-24D618F6FEA3}" type="pres">
      <dgm:prSet presAssocID="{9E0E252F-DC48-4073-9AFF-EBF6CBD333BF}" presName="textRect" presStyleLbl="revTx" presStyleIdx="0" presStyleCnt="4">
        <dgm:presLayoutVars>
          <dgm:chMax val="1"/>
          <dgm:chPref val="1"/>
        </dgm:presLayoutVars>
      </dgm:prSet>
      <dgm:spPr/>
    </dgm:pt>
    <dgm:pt modelId="{F8370E40-0C3E-41AC-B5D1-F249B787798E}" type="pres">
      <dgm:prSet presAssocID="{4B1E4572-81AA-46A8-8A6F-8C3E58F18BB9}" presName="sibTrans" presStyleCnt="0"/>
      <dgm:spPr/>
    </dgm:pt>
    <dgm:pt modelId="{91E8F8BC-6A3B-41B7-B937-88629C0FA040}" type="pres">
      <dgm:prSet presAssocID="{5E4976A5-6E3B-4CE1-8E34-8836ED99D957}" presName="compNode" presStyleCnt="0"/>
      <dgm:spPr/>
    </dgm:pt>
    <dgm:pt modelId="{E21AC385-EE56-4918-8D58-CB5DCD5D1F92}" type="pres">
      <dgm:prSet presAssocID="{5E4976A5-6E3B-4CE1-8E34-8836ED99D9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87E1D39-B146-4B8E-9854-C21889BCE166}" type="pres">
      <dgm:prSet presAssocID="{5E4976A5-6E3B-4CE1-8E34-8836ED99D957}" presName="spaceRect" presStyleCnt="0"/>
      <dgm:spPr/>
    </dgm:pt>
    <dgm:pt modelId="{BB7F1234-7C07-4F38-BB8E-1EE106AC8A33}" type="pres">
      <dgm:prSet presAssocID="{5E4976A5-6E3B-4CE1-8E34-8836ED99D957}" presName="textRect" presStyleLbl="revTx" presStyleIdx="1" presStyleCnt="4">
        <dgm:presLayoutVars>
          <dgm:chMax val="1"/>
          <dgm:chPref val="1"/>
        </dgm:presLayoutVars>
      </dgm:prSet>
      <dgm:spPr/>
    </dgm:pt>
    <dgm:pt modelId="{FD8887A3-917E-4177-B451-0D338D23DA92}" type="pres">
      <dgm:prSet presAssocID="{3B888DA0-A54F-43DD-AC7E-9D77E63724E2}" presName="sibTrans" presStyleCnt="0"/>
      <dgm:spPr/>
    </dgm:pt>
    <dgm:pt modelId="{464E6BE0-56BE-4683-AD37-7970F4209B4E}" type="pres">
      <dgm:prSet presAssocID="{169C4B82-7E01-4EA1-BCD5-DAF95A6E3122}" presName="compNode" presStyleCnt="0"/>
      <dgm:spPr/>
    </dgm:pt>
    <dgm:pt modelId="{D66A830C-1F72-456B-99AD-8CB55FEC9292}" type="pres">
      <dgm:prSet presAssocID="{169C4B82-7E01-4EA1-BCD5-DAF95A6E312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44E9A75-1E56-437C-B495-65777D0B3909}" type="pres">
      <dgm:prSet presAssocID="{169C4B82-7E01-4EA1-BCD5-DAF95A6E3122}" presName="spaceRect" presStyleCnt="0"/>
      <dgm:spPr/>
    </dgm:pt>
    <dgm:pt modelId="{E29774EC-F967-46E8-9A1B-5ED6D581C231}" type="pres">
      <dgm:prSet presAssocID="{169C4B82-7E01-4EA1-BCD5-DAF95A6E3122}" presName="textRect" presStyleLbl="revTx" presStyleIdx="2" presStyleCnt="4">
        <dgm:presLayoutVars>
          <dgm:chMax val="1"/>
          <dgm:chPref val="1"/>
        </dgm:presLayoutVars>
      </dgm:prSet>
      <dgm:spPr/>
    </dgm:pt>
    <dgm:pt modelId="{D7FC38B5-EE4A-405F-9BC6-C90AC83D0139}" type="pres">
      <dgm:prSet presAssocID="{D5C6677B-F976-47D2-A8BA-9D915A7D5A72}" presName="sibTrans" presStyleCnt="0"/>
      <dgm:spPr/>
    </dgm:pt>
    <dgm:pt modelId="{CA53FEFE-1B34-4962-A63F-7D909423EA23}" type="pres">
      <dgm:prSet presAssocID="{7B6F69E0-34C8-488F-9D20-1CB1F6A3BE84}" presName="compNode" presStyleCnt="0"/>
      <dgm:spPr/>
    </dgm:pt>
    <dgm:pt modelId="{91A7C1E2-BB73-42CC-82A3-4C3604F514BD}" type="pres">
      <dgm:prSet presAssocID="{7B6F69E0-34C8-488F-9D20-1CB1F6A3BE8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F324E4A-03A9-42B5-846B-C5FC3ECBFAD0}" type="pres">
      <dgm:prSet presAssocID="{7B6F69E0-34C8-488F-9D20-1CB1F6A3BE84}" presName="spaceRect" presStyleCnt="0"/>
      <dgm:spPr/>
    </dgm:pt>
    <dgm:pt modelId="{3247BA06-B1B0-4A94-B56E-6AD272773F64}" type="pres">
      <dgm:prSet presAssocID="{7B6F69E0-34C8-488F-9D20-1CB1F6A3BE8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6204011-5844-4ECD-B31E-9A7D5BB99A05}" srcId="{351F4D04-CF4C-4499-8574-F8E05A8FD902}" destId="{9E0E252F-DC48-4073-9AFF-EBF6CBD333BF}" srcOrd="0" destOrd="0" parTransId="{982EF73E-224F-4034-9F29-11158383AA36}" sibTransId="{4B1E4572-81AA-46A8-8A6F-8C3E58F18BB9}"/>
    <dgm:cxn modelId="{2DAFA327-CEF0-4E3D-941A-0D31FA6BE1CB}" type="presOf" srcId="{169C4B82-7E01-4EA1-BCD5-DAF95A6E3122}" destId="{E29774EC-F967-46E8-9A1B-5ED6D581C231}" srcOrd="0" destOrd="0" presId="urn:microsoft.com/office/officeart/2018/2/layout/IconLabelList"/>
    <dgm:cxn modelId="{47749629-76ED-489D-8871-32FABB4F9052}" type="presOf" srcId="{7B6F69E0-34C8-488F-9D20-1CB1F6A3BE84}" destId="{3247BA06-B1B0-4A94-B56E-6AD272773F64}" srcOrd="0" destOrd="0" presId="urn:microsoft.com/office/officeart/2018/2/layout/IconLabelList"/>
    <dgm:cxn modelId="{4B52EE63-DB11-49E8-A6EF-B5D680AAFD4B}" type="presOf" srcId="{9E0E252F-DC48-4073-9AFF-EBF6CBD333BF}" destId="{7383F895-179D-491E-B09D-24D618F6FEA3}" srcOrd="0" destOrd="0" presId="urn:microsoft.com/office/officeart/2018/2/layout/IconLabelList"/>
    <dgm:cxn modelId="{06DE5274-D240-421B-B4F2-C3F67D6F6F8B}" type="presOf" srcId="{5E4976A5-6E3B-4CE1-8E34-8836ED99D957}" destId="{BB7F1234-7C07-4F38-BB8E-1EE106AC8A33}" srcOrd="0" destOrd="0" presId="urn:microsoft.com/office/officeart/2018/2/layout/IconLabelList"/>
    <dgm:cxn modelId="{8A498688-E70B-45E6-AA44-2D926E50E971}" srcId="{351F4D04-CF4C-4499-8574-F8E05A8FD902}" destId="{7B6F69E0-34C8-488F-9D20-1CB1F6A3BE84}" srcOrd="3" destOrd="0" parTransId="{F78AE782-1E8D-46D6-8042-380B45D3EA62}" sibTransId="{D6D01745-D72C-4968-990E-E02F3F860411}"/>
    <dgm:cxn modelId="{567DFA95-AC60-4CE6-B119-9A373DF58016}" srcId="{351F4D04-CF4C-4499-8574-F8E05A8FD902}" destId="{5E4976A5-6E3B-4CE1-8E34-8836ED99D957}" srcOrd="1" destOrd="0" parTransId="{E91625F7-D86A-432C-86BF-831FB525F758}" sibTransId="{3B888DA0-A54F-43DD-AC7E-9D77E63724E2}"/>
    <dgm:cxn modelId="{06F90DD3-F3B7-4075-89F7-ECF8FBF80BAA}" srcId="{351F4D04-CF4C-4499-8574-F8E05A8FD902}" destId="{169C4B82-7E01-4EA1-BCD5-DAF95A6E3122}" srcOrd="2" destOrd="0" parTransId="{63564AD8-CEB1-44F8-A6EB-A691AF41ACE8}" sibTransId="{D5C6677B-F976-47D2-A8BA-9D915A7D5A72}"/>
    <dgm:cxn modelId="{B5F249FB-F462-4AE7-B5A4-323DBC678E4D}" type="presOf" srcId="{351F4D04-CF4C-4499-8574-F8E05A8FD902}" destId="{6D72A806-9316-45BB-87AF-F3B5BB929307}" srcOrd="0" destOrd="0" presId="urn:microsoft.com/office/officeart/2018/2/layout/IconLabelList"/>
    <dgm:cxn modelId="{09953D81-EB0E-4A3D-8853-2C8D6627BDC5}" type="presParOf" srcId="{6D72A806-9316-45BB-87AF-F3B5BB929307}" destId="{F8DD5BC0-B436-434F-839C-E571B5D203A5}" srcOrd="0" destOrd="0" presId="urn:microsoft.com/office/officeart/2018/2/layout/IconLabelList"/>
    <dgm:cxn modelId="{D372EEDA-8840-4348-B347-CC47E1B46CBE}" type="presParOf" srcId="{F8DD5BC0-B436-434F-839C-E571B5D203A5}" destId="{22963557-4721-44A4-964E-EA51BF45F7BF}" srcOrd="0" destOrd="0" presId="urn:microsoft.com/office/officeart/2018/2/layout/IconLabelList"/>
    <dgm:cxn modelId="{8CB69E1A-5339-405D-9457-9625CC6B2186}" type="presParOf" srcId="{F8DD5BC0-B436-434F-839C-E571B5D203A5}" destId="{A82CDF9C-9F6A-4083-B13E-059C938C882F}" srcOrd="1" destOrd="0" presId="urn:microsoft.com/office/officeart/2018/2/layout/IconLabelList"/>
    <dgm:cxn modelId="{7C3E0C33-B84E-4074-B931-A27DB8A0D1B8}" type="presParOf" srcId="{F8DD5BC0-B436-434F-839C-E571B5D203A5}" destId="{7383F895-179D-491E-B09D-24D618F6FEA3}" srcOrd="2" destOrd="0" presId="urn:microsoft.com/office/officeart/2018/2/layout/IconLabelList"/>
    <dgm:cxn modelId="{19A29DE8-CD5B-4AEB-A668-6C0805BDB152}" type="presParOf" srcId="{6D72A806-9316-45BB-87AF-F3B5BB929307}" destId="{F8370E40-0C3E-41AC-B5D1-F249B787798E}" srcOrd="1" destOrd="0" presId="urn:microsoft.com/office/officeart/2018/2/layout/IconLabelList"/>
    <dgm:cxn modelId="{E221F23E-1BCC-4D28-AC4C-5D732A0EA32E}" type="presParOf" srcId="{6D72A806-9316-45BB-87AF-F3B5BB929307}" destId="{91E8F8BC-6A3B-41B7-B937-88629C0FA040}" srcOrd="2" destOrd="0" presId="urn:microsoft.com/office/officeart/2018/2/layout/IconLabelList"/>
    <dgm:cxn modelId="{52DD2F63-AD2A-4222-AD24-0EEAFC4DD389}" type="presParOf" srcId="{91E8F8BC-6A3B-41B7-B937-88629C0FA040}" destId="{E21AC385-EE56-4918-8D58-CB5DCD5D1F92}" srcOrd="0" destOrd="0" presId="urn:microsoft.com/office/officeart/2018/2/layout/IconLabelList"/>
    <dgm:cxn modelId="{B1E3B98A-8F96-4586-B418-B1E5C289BDAE}" type="presParOf" srcId="{91E8F8BC-6A3B-41B7-B937-88629C0FA040}" destId="{487E1D39-B146-4B8E-9854-C21889BCE166}" srcOrd="1" destOrd="0" presId="urn:microsoft.com/office/officeart/2018/2/layout/IconLabelList"/>
    <dgm:cxn modelId="{CB880E84-2BDF-40A3-9E16-0B93B00EE55F}" type="presParOf" srcId="{91E8F8BC-6A3B-41B7-B937-88629C0FA040}" destId="{BB7F1234-7C07-4F38-BB8E-1EE106AC8A33}" srcOrd="2" destOrd="0" presId="urn:microsoft.com/office/officeart/2018/2/layout/IconLabelList"/>
    <dgm:cxn modelId="{9A514F62-7349-4B1A-B1D8-26A55FEFD739}" type="presParOf" srcId="{6D72A806-9316-45BB-87AF-F3B5BB929307}" destId="{FD8887A3-917E-4177-B451-0D338D23DA92}" srcOrd="3" destOrd="0" presId="urn:microsoft.com/office/officeart/2018/2/layout/IconLabelList"/>
    <dgm:cxn modelId="{9C769EE4-B04D-4407-A223-9DF8DAD62A16}" type="presParOf" srcId="{6D72A806-9316-45BB-87AF-F3B5BB929307}" destId="{464E6BE0-56BE-4683-AD37-7970F4209B4E}" srcOrd="4" destOrd="0" presId="urn:microsoft.com/office/officeart/2018/2/layout/IconLabelList"/>
    <dgm:cxn modelId="{92B9332A-5685-496C-A09B-A1F75BA40655}" type="presParOf" srcId="{464E6BE0-56BE-4683-AD37-7970F4209B4E}" destId="{D66A830C-1F72-456B-99AD-8CB55FEC9292}" srcOrd="0" destOrd="0" presId="urn:microsoft.com/office/officeart/2018/2/layout/IconLabelList"/>
    <dgm:cxn modelId="{51DCB91E-5EDA-4F2A-84EE-E087DD84D064}" type="presParOf" srcId="{464E6BE0-56BE-4683-AD37-7970F4209B4E}" destId="{E44E9A75-1E56-437C-B495-65777D0B3909}" srcOrd="1" destOrd="0" presId="urn:microsoft.com/office/officeart/2018/2/layout/IconLabelList"/>
    <dgm:cxn modelId="{79995D76-F79E-4CDB-8824-4C19CA10096F}" type="presParOf" srcId="{464E6BE0-56BE-4683-AD37-7970F4209B4E}" destId="{E29774EC-F967-46E8-9A1B-5ED6D581C231}" srcOrd="2" destOrd="0" presId="urn:microsoft.com/office/officeart/2018/2/layout/IconLabelList"/>
    <dgm:cxn modelId="{CE2EB88E-9C2B-4009-A548-1F3FED58CC88}" type="presParOf" srcId="{6D72A806-9316-45BB-87AF-F3B5BB929307}" destId="{D7FC38B5-EE4A-405F-9BC6-C90AC83D0139}" srcOrd="5" destOrd="0" presId="urn:microsoft.com/office/officeart/2018/2/layout/IconLabelList"/>
    <dgm:cxn modelId="{A54B062F-BB32-4384-BFE0-AA5B504E13D0}" type="presParOf" srcId="{6D72A806-9316-45BB-87AF-F3B5BB929307}" destId="{CA53FEFE-1B34-4962-A63F-7D909423EA23}" srcOrd="6" destOrd="0" presId="urn:microsoft.com/office/officeart/2018/2/layout/IconLabelList"/>
    <dgm:cxn modelId="{A556B53A-C8D3-4418-8AE3-0ED396E41F41}" type="presParOf" srcId="{CA53FEFE-1B34-4962-A63F-7D909423EA23}" destId="{91A7C1E2-BB73-42CC-82A3-4C3604F514BD}" srcOrd="0" destOrd="0" presId="urn:microsoft.com/office/officeart/2018/2/layout/IconLabelList"/>
    <dgm:cxn modelId="{09B0CC19-7C3C-4412-A78B-1EA4EC5ECA82}" type="presParOf" srcId="{CA53FEFE-1B34-4962-A63F-7D909423EA23}" destId="{9F324E4A-03A9-42B5-846B-C5FC3ECBFAD0}" srcOrd="1" destOrd="0" presId="urn:microsoft.com/office/officeart/2018/2/layout/IconLabelList"/>
    <dgm:cxn modelId="{ECD75D11-0657-40C2-AD34-881F007EAA24}" type="presParOf" srcId="{CA53FEFE-1B34-4962-A63F-7D909423EA23}" destId="{3247BA06-B1B0-4A94-B56E-6AD272773F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C326B-8FB3-4275-A798-A66503554B3B}">
      <dsp:nvSpPr>
        <dsp:cNvPr id="0" name=""/>
        <dsp:cNvSpPr/>
      </dsp:nvSpPr>
      <dsp:spPr>
        <a:xfrm>
          <a:off x="0" y="65443"/>
          <a:ext cx="10813869" cy="730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children in Tennessee are obese</a:t>
          </a:r>
        </a:p>
      </dsp:txBody>
      <dsp:txXfrm>
        <a:off x="35640" y="101083"/>
        <a:ext cx="10742589" cy="658800"/>
      </dsp:txXfrm>
    </dsp:sp>
    <dsp:sp modelId="{7CC528D3-B278-4751-AE0A-7B8D84A8504C}">
      <dsp:nvSpPr>
        <dsp:cNvPr id="0" name=""/>
        <dsp:cNvSpPr/>
      </dsp:nvSpPr>
      <dsp:spPr>
        <a:xfrm>
          <a:off x="0" y="885938"/>
          <a:ext cx="10813869" cy="730080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adults in Tennessee are obese</a:t>
          </a:r>
        </a:p>
      </dsp:txBody>
      <dsp:txXfrm>
        <a:off x="35640" y="921578"/>
        <a:ext cx="10742589" cy="658800"/>
      </dsp:txXfrm>
    </dsp:sp>
    <dsp:sp modelId="{32698249-B9B0-40D4-993D-DF86D2DB2FFB}">
      <dsp:nvSpPr>
        <dsp:cNvPr id="0" name=""/>
        <dsp:cNvSpPr/>
      </dsp:nvSpPr>
      <dsp:spPr>
        <a:xfrm>
          <a:off x="0" y="1728338"/>
          <a:ext cx="10813869" cy="730080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78%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do not meets daily physical activity guidelines</a:t>
          </a:r>
        </a:p>
      </dsp:txBody>
      <dsp:txXfrm>
        <a:off x="35640" y="1763978"/>
        <a:ext cx="10742589" cy="658800"/>
      </dsp:txXfrm>
    </dsp:sp>
    <dsp:sp modelId="{A3FFCD08-6253-4A92-BC7C-2D7CEECA8C1D}">
      <dsp:nvSpPr>
        <dsp:cNvPr id="0" name=""/>
        <dsp:cNvSpPr/>
      </dsp:nvSpPr>
      <dsp:spPr>
        <a:xfrm>
          <a:off x="0" y="2584322"/>
          <a:ext cx="10813869" cy="730080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21%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Tennesseans live in food deserts</a:t>
          </a:r>
        </a:p>
      </dsp:txBody>
      <dsp:txXfrm>
        <a:off x="35640" y="2619962"/>
        <a:ext cx="10742589" cy="658800"/>
      </dsp:txXfrm>
    </dsp:sp>
    <dsp:sp modelId="{C2ED0852-16AD-475F-917E-1AA573746C18}">
      <dsp:nvSpPr>
        <dsp:cNvPr id="0" name=""/>
        <dsp:cNvSpPr/>
      </dsp:nvSpPr>
      <dsp:spPr>
        <a:xfrm>
          <a:off x="0" y="3413139"/>
          <a:ext cx="10813869" cy="73008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19.7%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youths live in poverty in Tennessee</a:t>
          </a:r>
        </a:p>
      </dsp:txBody>
      <dsp:txXfrm>
        <a:off x="35640" y="3448779"/>
        <a:ext cx="10742589" cy="658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034D-EE7B-491B-BA11-607073C29986}">
      <dsp:nvSpPr>
        <dsp:cNvPr id="0" name=""/>
        <dsp:cNvSpPr/>
      </dsp:nvSpPr>
      <dsp:spPr>
        <a:xfrm>
          <a:off x="0" y="0"/>
          <a:ext cx="6900512" cy="1091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92B4A8-26E3-4786-8D5C-3AEA7395B266}">
      <dsp:nvSpPr>
        <dsp:cNvPr id="0" name=""/>
        <dsp:cNvSpPr/>
      </dsp:nvSpPr>
      <dsp:spPr>
        <a:xfrm>
          <a:off x="229368" y="256052"/>
          <a:ext cx="601676" cy="6005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02B469-0344-4C16-BD6F-B100CF55C5FE}">
      <dsp:nvSpPr>
        <dsp:cNvPr id="0" name=""/>
        <dsp:cNvSpPr/>
      </dsp:nvSpPr>
      <dsp:spPr>
        <a:xfrm>
          <a:off x="919396" y="10392"/>
          <a:ext cx="6082022" cy="1161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86" tIns="122886" rIns="122886" bIns="122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Committed to promoting and advocating for healthy living program in their county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9396" y="10392"/>
        <a:ext cx="6082022" cy="1161127"/>
      </dsp:txXfrm>
    </dsp:sp>
    <dsp:sp modelId="{163FC6AE-BAE9-463F-A47D-E0F809275D55}">
      <dsp:nvSpPr>
        <dsp:cNvPr id="0" name=""/>
        <dsp:cNvSpPr/>
      </dsp:nvSpPr>
      <dsp:spPr>
        <a:xfrm>
          <a:off x="0" y="1343022"/>
          <a:ext cx="6900512" cy="1091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02F711-1054-46CF-97B1-66E269938BEA}">
      <dsp:nvSpPr>
        <dsp:cNvPr id="0" name=""/>
        <dsp:cNvSpPr/>
      </dsp:nvSpPr>
      <dsp:spPr>
        <a:xfrm>
          <a:off x="229368" y="1707462"/>
          <a:ext cx="601676" cy="6005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3AC64A-959D-4D21-8ED6-224B0963DB70}">
      <dsp:nvSpPr>
        <dsp:cNvPr id="0" name=""/>
        <dsp:cNvSpPr/>
      </dsp:nvSpPr>
      <dsp:spPr>
        <a:xfrm>
          <a:off x="1021983" y="1357300"/>
          <a:ext cx="5598172" cy="1161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86" tIns="122886" rIns="122886" bIns="122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Healthy Living Ambassador’s are appointment by the county 4-H agent. </a:t>
          </a:r>
        </a:p>
      </dsp:txBody>
      <dsp:txXfrm>
        <a:off x="1021983" y="1357300"/>
        <a:ext cx="5598172" cy="1161127"/>
      </dsp:txXfrm>
    </dsp:sp>
    <dsp:sp modelId="{FDB39A86-089F-4139-A7F9-7EADCC269C4D}">
      <dsp:nvSpPr>
        <dsp:cNvPr id="0" name=""/>
        <dsp:cNvSpPr/>
      </dsp:nvSpPr>
      <dsp:spPr>
        <a:xfrm>
          <a:off x="0" y="2913211"/>
          <a:ext cx="6900512" cy="1091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F44622-0A06-4703-B45A-AAD40D60A0D1}">
      <dsp:nvSpPr>
        <dsp:cNvPr id="0" name=""/>
        <dsp:cNvSpPr/>
      </dsp:nvSpPr>
      <dsp:spPr>
        <a:xfrm>
          <a:off x="229368" y="3158871"/>
          <a:ext cx="601676" cy="6005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ABF6F-1813-4E0F-A175-4235E6AABAB2}">
      <dsp:nvSpPr>
        <dsp:cNvPr id="0" name=""/>
        <dsp:cNvSpPr/>
      </dsp:nvSpPr>
      <dsp:spPr>
        <a:xfrm>
          <a:off x="1091680" y="2904502"/>
          <a:ext cx="5598172" cy="1161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86" tIns="122886" rIns="122886" bIns="122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Work with your 4-H agent(s) to assist with healthy living programs in your county. 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1680" y="2904502"/>
        <a:ext cx="5598172" cy="1161127"/>
      </dsp:txXfrm>
    </dsp:sp>
    <dsp:sp modelId="{1277DCC9-F4FE-47B9-AE80-206CF8E67807}">
      <dsp:nvSpPr>
        <dsp:cNvPr id="0" name=""/>
        <dsp:cNvSpPr/>
      </dsp:nvSpPr>
      <dsp:spPr>
        <a:xfrm>
          <a:off x="0" y="4364620"/>
          <a:ext cx="6900512" cy="1091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129DE3-B5D6-43D7-BDFF-5BC3C269AD9A}">
      <dsp:nvSpPr>
        <dsp:cNvPr id="0" name=""/>
        <dsp:cNvSpPr/>
      </dsp:nvSpPr>
      <dsp:spPr>
        <a:xfrm>
          <a:off x="229368" y="4610280"/>
          <a:ext cx="601676" cy="6005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3FB31-6B23-4FE8-A3D4-D7176AE1415D}">
      <dsp:nvSpPr>
        <dsp:cNvPr id="0" name=""/>
        <dsp:cNvSpPr/>
      </dsp:nvSpPr>
      <dsp:spPr>
        <a:xfrm>
          <a:off x="1161321" y="4364620"/>
          <a:ext cx="5598172" cy="1161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86" tIns="122886" rIns="122886" bIns="122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May be called upon to attend health related programs and events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1321" y="4364620"/>
        <a:ext cx="5598172" cy="1161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0DA1A-A272-4A70-BBC5-72AC52FDF779}">
      <dsp:nvSpPr>
        <dsp:cNvPr id="0" name=""/>
        <dsp:cNvSpPr/>
      </dsp:nvSpPr>
      <dsp:spPr>
        <a:xfrm>
          <a:off x="0" y="16448"/>
          <a:ext cx="7247891" cy="15220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Serve a one-year term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(June 1</a:t>
          </a:r>
          <a:r>
            <a:rPr lang="en-US" sz="28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 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-May 31</a:t>
          </a:r>
          <a:r>
            <a:rPr lang="en-US" sz="28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800" kern="1200" dirty="0"/>
        </a:p>
      </dsp:txBody>
      <dsp:txXfrm>
        <a:off x="74300" y="90748"/>
        <a:ext cx="7099291" cy="1373452"/>
      </dsp:txXfrm>
    </dsp:sp>
    <dsp:sp modelId="{15216C7F-1B45-4E0B-AC7C-6A1AB6BA4EBC}">
      <dsp:nvSpPr>
        <dsp:cNvPr id="0" name=""/>
        <dsp:cNvSpPr/>
      </dsp:nvSpPr>
      <dsp:spPr>
        <a:xfrm>
          <a:off x="0" y="1717671"/>
          <a:ext cx="7247891" cy="1434829"/>
        </a:xfrm>
        <a:prstGeom prst="roundRect">
          <a:avLst/>
        </a:prstGeom>
        <a:gradFill rotWithShape="0">
          <a:gsLst>
            <a:gs pos="0">
              <a:schemeClr val="accent2">
                <a:hueOff val="113439"/>
                <a:satOff val="13039"/>
                <a:lumOff val="-103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13439"/>
                <a:satOff val="13039"/>
                <a:lumOff val="-103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13439"/>
                <a:satOff val="13039"/>
                <a:lumOff val="-103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To become a Healthy Living Ambassador, 4-H’ers should: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043" y="1787714"/>
        <a:ext cx="7107805" cy="1294743"/>
      </dsp:txXfrm>
    </dsp:sp>
    <dsp:sp modelId="{A26C149E-3236-4E26-8CA9-42E82F3A875D}">
      <dsp:nvSpPr>
        <dsp:cNvPr id="0" name=""/>
        <dsp:cNvSpPr/>
      </dsp:nvSpPr>
      <dsp:spPr>
        <a:xfrm>
          <a:off x="0" y="3176979"/>
          <a:ext cx="7247891" cy="2770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12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Be involved in any project area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Be an active 4-H members in          grades 9th-11th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Have a passion and interest in healthy living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76979"/>
        <a:ext cx="7247891" cy="27709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9153A-66A8-4BB2-9C13-BED7DC441C71}">
      <dsp:nvSpPr>
        <dsp:cNvPr id="0" name=""/>
        <dsp:cNvSpPr/>
      </dsp:nvSpPr>
      <dsp:spPr>
        <a:xfrm>
          <a:off x="0" y="4540835"/>
          <a:ext cx="1725128" cy="993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9136" rIns="122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Inform</a:t>
          </a:r>
        </a:p>
      </dsp:txBody>
      <dsp:txXfrm>
        <a:off x="0" y="4540835"/>
        <a:ext cx="1725128" cy="993423"/>
      </dsp:txXfrm>
    </dsp:sp>
    <dsp:sp modelId="{ABD1C34A-24A2-42D5-8056-63FF2774F9CF}">
      <dsp:nvSpPr>
        <dsp:cNvPr id="0" name=""/>
        <dsp:cNvSpPr/>
      </dsp:nvSpPr>
      <dsp:spPr>
        <a:xfrm>
          <a:off x="1725128" y="4540835"/>
          <a:ext cx="5175384" cy="9934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Inform the community about healthy living programs</a:t>
          </a:r>
        </a:p>
      </dsp:txBody>
      <dsp:txXfrm>
        <a:off x="1725128" y="4540835"/>
        <a:ext cx="5175384" cy="993423"/>
      </dsp:txXfrm>
    </dsp:sp>
    <dsp:sp modelId="{3FE5572A-1C7A-46B1-9AA0-8C906193C9CD}">
      <dsp:nvSpPr>
        <dsp:cNvPr id="0" name=""/>
        <dsp:cNvSpPr/>
      </dsp:nvSpPr>
      <dsp:spPr>
        <a:xfrm rot="10800000">
          <a:off x="0" y="3027850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2700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9136" rIns="122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Help</a:t>
          </a:r>
        </a:p>
      </dsp:txBody>
      <dsp:txXfrm rot="-10800000">
        <a:off x="0" y="3027850"/>
        <a:ext cx="1725128" cy="993125"/>
      </dsp:txXfrm>
    </dsp:sp>
    <dsp:sp modelId="{164266FD-DFC7-42BF-B1BE-BF97048BCB7A}">
      <dsp:nvSpPr>
        <dsp:cNvPr id="0" name=""/>
        <dsp:cNvSpPr/>
      </dsp:nvSpPr>
      <dsp:spPr>
        <a:xfrm>
          <a:off x="1725128" y="3027850"/>
          <a:ext cx="5175384" cy="993125"/>
        </a:xfrm>
        <a:prstGeom prst="rect">
          <a:avLst/>
        </a:prstGeom>
        <a:solidFill>
          <a:schemeClr val="accent2">
            <a:tint val="40000"/>
            <a:alpha val="90000"/>
            <a:hueOff val="143101"/>
            <a:satOff val="2643"/>
            <a:lumOff val="-29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3101"/>
              <a:satOff val="2643"/>
              <a:lumOff val="-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Help share resources</a:t>
          </a:r>
        </a:p>
      </dsp:txBody>
      <dsp:txXfrm>
        <a:off x="1725128" y="3027850"/>
        <a:ext cx="5175384" cy="993125"/>
      </dsp:txXfrm>
    </dsp:sp>
    <dsp:sp modelId="{10C23634-2DE8-4803-9023-403188A17EBD}">
      <dsp:nvSpPr>
        <dsp:cNvPr id="0" name=""/>
        <dsp:cNvSpPr/>
      </dsp:nvSpPr>
      <dsp:spPr>
        <a:xfrm rot="10800000">
          <a:off x="0" y="1514866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2700" cap="flat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9136" rIns="122691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Be</a:t>
          </a:r>
        </a:p>
      </dsp:txBody>
      <dsp:txXfrm rot="-10800000">
        <a:off x="0" y="1514866"/>
        <a:ext cx="1725128" cy="993125"/>
      </dsp:txXfrm>
    </dsp:sp>
    <dsp:sp modelId="{63ACA7C8-5E3F-4752-B1FD-4D2A52B90119}">
      <dsp:nvSpPr>
        <dsp:cNvPr id="0" name=""/>
        <dsp:cNvSpPr/>
      </dsp:nvSpPr>
      <dsp:spPr>
        <a:xfrm>
          <a:off x="1725128" y="1514866"/>
          <a:ext cx="5175384" cy="993125"/>
        </a:xfrm>
        <a:prstGeom prst="rect">
          <a:avLst/>
        </a:prstGeom>
        <a:solidFill>
          <a:schemeClr val="accent2">
            <a:tint val="40000"/>
            <a:alpha val="90000"/>
            <a:hueOff val="286202"/>
            <a:satOff val="5285"/>
            <a:lumOff val="-5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86202"/>
              <a:satOff val="5285"/>
              <a:lumOff val="-5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 a team player when working with professionals at the club, county, and state level</a:t>
          </a:r>
        </a:p>
      </dsp:txBody>
      <dsp:txXfrm>
        <a:off x="1725128" y="1514866"/>
        <a:ext cx="5175384" cy="993125"/>
      </dsp:txXfrm>
    </dsp:sp>
    <dsp:sp modelId="{AD6973CF-36AA-46D6-8554-4FB6821EE039}">
      <dsp:nvSpPr>
        <dsp:cNvPr id="0" name=""/>
        <dsp:cNvSpPr/>
      </dsp:nvSpPr>
      <dsp:spPr>
        <a:xfrm rot="10800000">
          <a:off x="0" y="1882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70688" rIns="122691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Work</a:t>
          </a:r>
        </a:p>
      </dsp:txBody>
      <dsp:txXfrm rot="-10800000">
        <a:off x="0" y="1882"/>
        <a:ext cx="1725128" cy="993125"/>
      </dsp:txXfrm>
    </dsp:sp>
    <dsp:sp modelId="{93C499EF-EF59-470D-BB74-BCEE154BA0B8}">
      <dsp:nvSpPr>
        <dsp:cNvPr id="0" name=""/>
        <dsp:cNvSpPr/>
      </dsp:nvSpPr>
      <dsp:spPr>
        <a:xfrm>
          <a:off x="1725128" y="1882"/>
          <a:ext cx="5175384" cy="993125"/>
        </a:xfrm>
        <a:prstGeom prst="rect">
          <a:avLst/>
        </a:prstGeom>
        <a:solidFill>
          <a:schemeClr val="accent2">
            <a:tint val="40000"/>
            <a:alpha val="90000"/>
            <a:hueOff val="429303"/>
            <a:satOff val="7928"/>
            <a:lumOff val="-8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29303"/>
              <a:satOff val="7928"/>
              <a:lumOff val="-8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304800" rIns="104981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Work closely with your 4-H and FCS agent(s) on healthy living programs in your county</a:t>
          </a:r>
        </a:p>
      </dsp:txBody>
      <dsp:txXfrm>
        <a:off x="1725128" y="1882"/>
        <a:ext cx="5175384" cy="9931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73909-F0D8-4F55-BDCE-0C2CBC60629F}">
      <dsp:nvSpPr>
        <dsp:cNvPr id="0" name=""/>
        <dsp:cNvSpPr/>
      </dsp:nvSpPr>
      <dsp:spPr>
        <a:xfrm>
          <a:off x="1401917" y="2892"/>
          <a:ext cx="5607669" cy="1498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04" tIns="380500" rIns="108804" bIns="3805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good communication skills (written and verbally)</a:t>
          </a:r>
        </a:p>
      </dsp:txBody>
      <dsp:txXfrm>
        <a:off x="1401917" y="2892"/>
        <a:ext cx="5607669" cy="1498030"/>
      </dsp:txXfrm>
    </dsp:sp>
    <dsp:sp modelId="{5F55C4BB-5C9C-497E-95B8-F09F599B91BA}">
      <dsp:nvSpPr>
        <dsp:cNvPr id="0" name=""/>
        <dsp:cNvSpPr/>
      </dsp:nvSpPr>
      <dsp:spPr>
        <a:xfrm>
          <a:off x="0" y="0"/>
          <a:ext cx="1401917" cy="1498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5" tIns="147972" rIns="74185" bIns="1479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Use</a:t>
          </a:r>
        </a:p>
      </dsp:txBody>
      <dsp:txXfrm>
        <a:off x="0" y="0"/>
        <a:ext cx="1401917" cy="1498030"/>
      </dsp:txXfrm>
    </dsp:sp>
    <dsp:sp modelId="{C4ADAA3D-BF09-4F2F-AD46-57FA67C2FE29}">
      <dsp:nvSpPr>
        <dsp:cNvPr id="0" name=""/>
        <dsp:cNvSpPr/>
      </dsp:nvSpPr>
      <dsp:spPr>
        <a:xfrm>
          <a:off x="1401917" y="1590804"/>
          <a:ext cx="5607669" cy="1498030"/>
        </a:xfrm>
        <a:prstGeom prst="rect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2700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04" tIns="380500" rIns="108804" bIns="3805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Share program ideas and resources with your peers and agents</a:t>
          </a:r>
        </a:p>
      </dsp:txBody>
      <dsp:txXfrm>
        <a:off x="1401917" y="1590804"/>
        <a:ext cx="5607669" cy="1498030"/>
      </dsp:txXfrm>
    </dsp:sp>
    <dsp:sp modelId="{00E1F73C-7BEF-4429-B7A1-4602EBA98A91}">
      <dsp:nvSpPr>
        <dsp:cNvPr id="0" name=""/>
        <dsp:cNvSpPr/>
      </dsp:nvSpPr>
      <dsp:spPr>
        <a:xfrm>
          <a:off x="0" y="1590804"/>
          <a:ext cx="1401917" cy="1498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7813"/>
              <a:satOff val="4346"/>
              <a:lumOff val="-3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5" tIns="147972" rIns="74185" bIns="1479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Share</a:t>
          </a:r>
        </a:p>
      </dsp:txBody>
      <dsp:txXfrm>
        <a:off x="0" y="1590804"/>
        <a:ext cx="1401917" cy="1498030"/>
      </dsp:txXfrm>
    </dsp:sp>
    <dsp:sp modelId="{AACFF50D-2673-4376-915E-DA171268E0A9}">
      <dsp:nvSpPr>
        <dsp:cNvPr id="0" name=""/>
        <dsp:cNvSpPr/>
      </dsp:nvSpPr>
      <dsp:spPr>
        <a:xfrm>
          <a:off x="1401917" y="3178716"/>
          <a:ext cx="5607669" cy="1498030"/>
        </a:xfrm>
        <a:prstGeom prst="rect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2700" cap="flat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04" tIns="380500" rIns="108804" bIns="3805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Teach research based healthy living programs to all ages</a:t>
          </a:r>
        </a:p>
      </dsp:txBody>
      <dsp:txXfrm>
        <a:off x="1401917" y="3178716"/>
        <a:ext cx="5607669" cy="1498030"/>
      </dsp:txXfrm>
    </dsp:sp>
    <dsp:sp modelId="{DD184F67-4111-4680-ABAF-25B3018F88E8}">
      <dsp:nvSpPr>
        <dsp:cNvPr id="0" name=""/>
        <dsp:cNvSpPr/>
      </dsp:nvSpPr>
      <dsp:spPr>
        <a:xfrm>
          <a:off x="0" y="3178716"/>
          <a:ext cx="1401917" cy="1498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5626"/>
              <a:satOff val="8693"/>
              <a:lumOff val="-69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5" tIns="147972" rIns="74185" bIns="1479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Teach</a:t>
          </a:r>
        </a:p>
      </dsp:txBody>
      <dsp:txXfrm>
        <a:off x="0" y="3178716"/>
        <a:ext cx="1401917" cy="1498030"/>
      </dsp:txXfrm>
    </dsp:sp>
    <dsp:sp modelId="{6D2385A6-8DF9-43DE-982D-A8591A1A744E}">
      <dsp:nvSpPr>
        <dsp:cNvPr id="0" name=""/>
        <dsp:cNvSpPr/>
      </dsp:nvSpPr>
      <dsp:spPr>
        <a:xfrm>
          <a:off x="1390421" y="4769521"/>
          <a:ext cx="5607669" cy="1498030"/>
        </a:xfrm>
        <a:prstGeom prst="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04" tIns="380500" rIns="108804" bIns="3805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Serve as a healthy living advocate </a:t>
          </a:r>
        </a:p>
      </dsp:txBody>
      <dsp:txXfrm>
        <a:off x="1390421" y="4769521"/>
        <a:ext cx="5607669" cy="1498030"/>
      </dsp:txXfrm>
    </dsp:sp>
    <dsp:sp modelId="{E08E2B2C-C53B-496C-8926-D935905F7A0D}">
      <dsp:nvSpPr>
        <dsp:cNvPr id="0" name=""/>
        <dsp:cNvSpPr/>
      </dsp:nvSpPr>
      <dsp:spPr>
        <a:xfrm>
          <a:off x="0" y="4766629"/>
          <a:ext cx="1401917" cy="1498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185" tIns="147972" rIns="74185" bIns="1479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Serve</a:t>
          </a:r>
        </a:p>
      </dsp:txBody>
      <dsp:txXfrm>
        <a:off x="0" y="4766629"/>
        <a:ext cx="1401917" cy="14980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46960-ADBC-4FC5-82CF-A502412C4EDB}">
      <dsp:nvSpPr>
        <dsp:cNvPr id="0" name=""/>
        <dsp:cNvSpPr/>
      </dsp:nvSpPr>
      <dsp:spPr>
        <a:xfrm>
          <a:off x="1493437" y="2593"/>
          <a:ext cx="5973748" cy="1343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07" tIns="341164" rIns="115907" bIns="34116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Network with peers and healthy living leaders</a:t>
          </a:r>
        </a:p>
      </dsp:txBody>
      <dsp:txXfrm>
        <a:off x="1493437" y="2593"/>
        <a:ext cx="5973748" cy="1343164"/>
      </dsp:txXfrm>
    </dsp:sp>
    <dsp:sp modelId="{23021ACE-481A-45A0-8B34-276EEC5A51B3}">
      <dsp:nvSpPr>
        <dsp:cNvPr id="0" name=""/>
        <dsp:cNvSpPr/>
      </dsp:nvSpPr>
      <dsp:spPr>
        <a:xfrm>
          <a:off x="0" y="0"/>
          <a:ext cx="1493437" cy="1343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28" tIns="132675" rIns="79028" bIns="13267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Network</a:t>
          </a:r>
        </a:p>
      </dsp:txBody>
      <dsp:txXfrm>
        <a:off x="0" y="0"/>
        <a:ext cx="1493437" cy="1343164"/>
      </dsp:txXfrm>
    </dsp:sp>
    <dsp:sp modelId="{6E56FA77-BC69-4C40-8AC5-96FA0C71792A}">
      <dsp:nvSpPr>
        <dsp:cNvPr id="0" name=""/>
        <dsp:cNvSpPr/>
      </dsp:nvSpPr>
      <dsp:spPr>
        <a:xfrm>
          <a:off x="1493437" y="1426347"/>
          <a:ext cx="5973748" cy="1343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07" tIns="341164" rIns="115907" bIns="34116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Gain leadership, citizenship, and public speaking skills</a:t>
          </a:r>
        </a:p>
      </dsp:txBody>
      <dsp:txXfrm>
        <a:off x="1493437" y="1426347"/>
        <a:ext cx="5973748" cy="1343164"/>
      </dsp:txXfrm>
    </dsp:sp>
    <dsp:sp modelId="{85F8F27A-2966-4589-ABC4-45BE3548CD56}">
      <dsp:nvSpPr>
        <dsp:cNvPr id="0" name=""/>
        <dsp:cNvSpPr/>
      </dsp:nvSpPr>
      <dsp:spPr>
        <a:xfrm>
          <a:off x="0" y="1426347"/>
          <a:ext cx="1493437" cy="1343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28" tIns="132675" rIns="79028" bIns="1326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Gain</a:t>
          </a:r>
        </a:p>
      </dsp:txBody>
      <dsp:txXfrm>
        <a:off x="0" y="1426347"/>
        <a:ext cx="1493437" cy="1343164"/>
      </dsp:txXfrm>
    </dsp:sp>
    <dsp:sp modelId="{BF7241E8-772B-4446-9C5E-6AF4F8727C88}">
      <dsp:nvSpPr>
        <dsp:cNvPr id="0" name=""/>
        <dsp:cNvSpPr/>
      </dsp:nvSpPr>
      <dsp:spPr>
        <a:xfrm>
          <a:off x="1493437" y="2850102"/>
          <a:ext cx="5973748" cy="1343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07" tIns="341164" rIns="115907" bIns="34116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Enhance your portfolio</a:t>
          </a:r>
        </a:p>
      </dsp:txBody>
      <dsp:txXfrm>
        <a:off x="1493437" y="2850102"/>
        <a:ext cx="5973748" cy="1343164"/>
      </dsp:txXfrm>
    </dsp:sp>
    <dsp:sp modelId="{218B8934-C7E2-499A-BC5B-034A96B4752A}">
      <dsp:nvSpPr>
        <dsp:cNvPr id="0" name=""/>
        <dsp:cNvSpPr/>
      </dsp:nvSpPr>
      <dsp:spPr>
        <a:xfrm>
          <a:off x="0" y="2850102"/>
          <a:ext cx="1493437" cy="1343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28" tIns="132675" rIns="79028" bIns="13267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Enhance</a:t>
          </a:r>
        </a:p>
      </dsp:txBody>
      <dsp:txXfrm>
        <a:off x="0" y="2850102"/>
        <a:ext cx="1493437" cy="1343164"/>
      </dsp:txXfrm>
    </dsp:sp>
    <dsp:sp modelId="{5EBE9415-508C-4695-BEFD-17579352A42A}">
      <dsp:nvSpPr>
        <dsp:cNvPr id="0" name=""/>
        <dsp:cNvSpPr/>
      </dsp:nvSpPr>
      <dsp:spPr>
        <a:xfrm>
          <a:off x="1493437" y="4273857"/>
          <a:ext cx="5973748" cy="13431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07" tIns="341164" rIns="115907" bIns="34116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Gain a better understanding of healthy living</a:t>
          </a:r>
        </a:p>
      </dsp:txBody>
      <dsp:txXfrm>
        <a:off x="1493437" y="4273857"/>
        <a:ext cx="5973748" cy="1343164"/>
      </dsp:txXfrm>
    </dsp:sp>
    <dsp:sp modelId="{0A133A31-7089-4280-A155-01FA88B3619C}">
      <dsp:nvSpPr>
        <dsp:cNvPr id="0" name=""/>
        <dsp:cNvSpPr/>
      </dsp:nvSpPr>
      <dsp:spPr>
        <a:xfrm>
          <a:off x="0" y="4273857"/>
          <a:ext cx="1493437" cy="1343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028" tIns="132675" rIns="79028" bIns="13267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Gain</a:t>
          </a:r>
        </a:p>
      </dsp:txBody>
      <dsp:txXfrm>
        <a:off x="0" y="4273857"/>
        <a:ext cx="1493437" cy="13431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C9432-A3FD-45F9-9E44-F4E55425E1FA}">
      <dsp:nvSpPr>
        <dsp:cNvPr id="0" name=""/>
        <dsp:cNvSpPr/>
      </dsp:nvSpPr>
      <dsp:spPr>
        <a:xfrm>
          <a:off x="0" y="244617"/>
          <a:ext cx="745701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Received branded Health Living Ambassador Items</a:t>
          </a:r>
        </a:p>
      </dsp:txBody>
      <dsp:txXfrm>
        <a:off x="59399" y="304016"/>
        <a:ext cx="7338212" cy="1098002"/>
      </dsp:txXfrm>
    </dsp:sp>
    <dsp:sp modelId="{A76D9AE4-B195-45CE-AD9C-C18BC5D1E918}">
      <dsp:nvSpPr>
        <dsp:cNvPr id="0" name=""/>
        <dsp:cNvSpPr/>
      </dsp:nvSpPr>
      <dsp:spPr>
        <a:xfrm>
          <a:off x="0" y="1622248"/>
          <a:ext cx="7457010" cy="1216800"/>
        </a:xfrm>
        <a:prstGeom prst="roundRect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Monthly meetings/cooking demos with quest speakers</a:t>
          </a:r>
        </a:p>
      </dsp:txBody>
      <dsp:txXfrm>
        <a:off x="59399" y="1681647"/>
        <a:ext cx="7338212" cy="1098002"/>
      </dsp:txXfrm>
    </dsp:sp>
    <dsp:sp modelId="{A650C2AE-6889-44D5-BBE4-80901FD33388}">
      <dsp:nvSpPr>
        <dsp:cNvPr id="0" name=""/>
        <dsp:cNvSpPr/>
      </dsp:nvSpPr>
      <dsp:spPr>
        <a:xfrm>
          <a:off x="0" y="3052617"/>
          <a:ext cx="7457010" cy="1216800"/>
        </a:xfrm>
        <a:prstGeom prst="roundRect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Early access to apply for Ignite Summit</a:t>
          </a:r>
        </a:p>
      </dsp:txBody>
      <dsp:txXfrm>
        <a:off x="59399" y="3112016"/>
        <a:ext cx="7338212" cy="1098002"/>
      </dsp:txXfrm>
    </dsp:sp>
    <dsp:sp modelId="{5CDB8C3D-ABDB-4701-9496-70DC01D5C8D8}">
      <dsp:nvSpPr>
        <dsp:cNvPr id="0" name=""/>
        <dsp:cNvSpPr/>
      </dsp:nvSpPr>
      <dsp:spPr>
        <a:xfrm>
          <a:off x="0" y="4456617"/>
          <a:ext cx="7457010" cy="1231888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Exclusive events for healthy living ambassadors</a:t>
          </a:r>
        </a:p>
      </dsp:txBody>
      <dsp:txXfrm>
        <a:off x="60136" y="4516753"/>
        <a:ext cx="7336738" cy="11116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AB714-1A8B-49BB-9731-D1BAE57AF2B1}">
      <dsp:nvSpPr>
        <dsp:cNvPr id="0" name=""/>
        <dsp:cNvSpPr/>
      </dsp:nvSpPr>
      <dsp:spPr>
        <a:xfrm>
          <a:off x="1091491" y="191065"/>
          <a:ext cx="1092188" cy="978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5C4BD-C68A-4DC8-B103-773656B25760}">
      <dsp:nvSpPr>
        <dsp:cNvPr id="0" name=""/>
        <dsp:cNvSpPr/>
      </dsp:nvSpPr>
      <dsp:spPr>
        <a:xfrm>
          <a:off x="544033" y="1370930"/>
          <a:ext cx="2094803" cy="1425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Healthy Living Ambassador Website</a:t>
          </a:r>
        </a:p>
      </dsp:txBody>
      <dsp:txXfrm>
        <a:off x="544033" y="1370930"/>
        <a:ext cx="2094803" cy="1425541"/>
      </dsp:txXfrm>
    </dsp:sp>
    <dsp:sp modelId="{AAB30D1D-23AB-4369-9106-C4EB0BF82366}">
      <dsp:nvSpPr>
        <dsp:cNvPr id="0" name=""/>
        <dsp:cNvSpPr/>
      </dsp:nvSpPr>
      <dsp:spPr>
        <a:xfrm>
          <a:off x="4432315" y="181806"/>
          <a:ext cx="1201389" cy="9971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62ADD-6533-46E5-B19A-04DA4AF7EDFC}">
      <dsp:nvSpPr>
        <dsp:cNvPr id="0" name=""/>
        <dsp:cNvSpPr/>
      </dsp:nvSpPr>
      <dsp:spPr>
        <a:xfrm>
          <a:off x="4227375" y="1306766"/>
          <a:ext cx="1727929" cy="1425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GroupMe Chat</a:t>
          </a:r>
        </a:p>
      </dsp:txBody>
      <dsp:txXfrm>
        <a:off x="4227375" y="1306766"/>
        <a:ext cx="1727929" cy="1425541"/>
      </dsp:txXfrm>
    </dsp:sp>
    <dsp:sp modelId="{485C62FE-26D6-4099-8C76-675AE63A3E07}">
      <dsp:nvSpPr>
        <dsp:cNvPr id="0" name=""/>
        <dsp:cNvSpPr/>
      </dsp:nvSpPr>
      <dsp:spPr>
        <a:xfrm>
          <a:off x="7784059" y="201121"/>
          <a:ext cx="777568" cy="777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02890-68B2-4A5D-8976-ED7C63EBD438}">
      <dsp:nvSpPr>
        <dsp:cNvPr id="0" name=""/>
        <dsp:cNvSpPr/>
      </dsp:nvSpPr>
      <dsp:spPr>
        <a:xfrm>
          <a:off x="7154591" y="1275085"/>
          <a:ext cx="2138088" cy="1425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Newsletters</a:t>
          </a:r>
        </a:p>
      </dsp:txBody>
      <dsp:txXfrm>
        <a:off x="7154591" y="1275085"/>
        <a:ext cx="2138088" cy="1425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CA318-1535-402A-9730-AAD182E57314}">
      <dsp:nvSpPr>
        <dsp:cNvPr id="0" name=""/>
        <dsp:cNvSpPr/>
      </dsp:nvSpPr>
      <dsp:spPr>
        <a:xfrm>
          <a:off x="0" y="31664"/>
          <a:ext cx="10927079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39.9 %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in Tennessee reported drinking underage</a:t>
          </a:r>
        </a:p>
      </dsp:txBody>
      <dsp:txXfrm>
        <a:off x="41123" y="72787"/>
        <a:ext cx="10844833" cy="760154"/>
      </dsp:txXfrm>
    </dsp:sp>
    <dsp:sp modelId="{839EE07D-A93C-4DE8-BBEA-E25248707812}">
      <dsp:nvSpPr>
        <dsp:cNvPr id="0" name=""/>
        <dsp:cNvSpPr/>
      </dsp:nvSpPr>
      <dsp:spPr>
        <a:xfrm>
          <a:off x="0" y="977584"/>
          <a:ext cx="10927079" cy="842400"/>
        </a:xfrm>
        <a:prstGeom prst="round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20.2%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in Tennessee reported using marijuana</a:t>
          </a:r>
        </a:p>
      </dsp:txBody>
      <dsp:txXfrm>
        <a:off x="41123" y="1018707"/>
        <a:ext cx="10844833" cy="760154"/>
      </dsp:txXfrm>
    </dsp:sp>
    <dsp:sp modelId="{28501F8E-67BA-4535-8E09-87205B56123E}">
      <dsp:nvSpPr>
        <dsp:cNvPr id="0" name=""/>
        <dsp:cNvSpPr/>
      </dsp:nvSpPr>
      <dsp:spPr>
        <a:xfrm>
          <a:off x="0" y="1963097"/>
          <a:ext cx="10927079" cy="842400"/>
        </a:xfrm>
        <a:prstGeom prst="round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8.9%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in Tennessee reported using prescription drugs</a:t>
          </a:r>
        </a:p>
      </dsp:txBody>
      <dsp:txXfrm>
        <a:off x="41123" y="2004220"/>
        <a:ext cx="10844833" cy="760154"/>
      </dsp:txXfrm>
    </dsp:sp>
    <dsp:sp modelId="{D54BB78E-AF6C-4445-A802-1152029598EC}">
      <dsp:nvSpPr>
        <dsp:cNvPr id="0" name=""/>
        <dsp:cNvSpPr/>
      </dsp:nvSpPr>
      <dsp:spPr>
        <a:xfrm>
          <a:off x="0" y="2935096"/>
          <a:ext cx="10927079" cy="84240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34.9% </a:t>
          </a:r>
          <a:r>
            <a:rPr lang="en-US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students in Tennessee reported using tobacco products</a:t>
          </a:r>
        </a:p>
      </dsp:txBody>
      <dsp:txXfrm>
        <a:off x="41123" y="2976219"/>
        <a:ext cx="10844833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31EF1-579F-4756-9716-590FF8A13573}">
      <dsp:nvSpPr>
        <dsp:cNvPr id="0" name=""/>
        <dsp:cNvSpPr/>
      </dsp:nvSpPr>
      <dsp:spPr>
        <a:xfrm>
          <a:off x="0" y="28959"/>
          <a:ext cx="5280320" cy="133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Focus on Mental Health</a:t>
          </a:r>
        </a:p>
      </dsp:txBody>
      <dsp:txXfrm>
        <a:off x="65316" y="94275"/>
        <a:ext cx="5149688" cy="1207380"/>
      </dsp:txXfrm>
    </dsp:sp>
    <dsp:sp modelId="{2E00A9B0-9A30-427D-AAC2-B9212D94D97D}">
      <dsp:nvSpPr>
        <dsp:cNvPr id="0" name=""/>
        <dsp:cNvSpPr/>
      </dsp:nvSpPr>
      <dsp:spPr>
        <a:xfrm>
          <a:off x="0" y="1359174"/>
          <a:ext cx="5280320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5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State of well-being where individuals can cope with normal stresses of life.</a:t>
          </a:r>
        </a:p>
      </dsp:txBody>
      <dsp:txXfrm>
        <a:off x="0" y="1359174"/>
        <a:ext cx="5280320" cy="1263735"/>
      </dsp:txXfrm>
    </dsp:sp>
    <dsp:sp modelId="{5C05FA88-D783-4D14-A4DA-5C5905973AB0}">
      <dsp:nvSpPr>
        <dsp:cNvPr id="0" name=""/>
        <dsp:cNvSpPr/>
      </dsp:nvSpPr>
      <dsp:spPr>
        <a:xfrm>
          <a:off x="0" y="2622909"/>
          <a:ext cx="5280320" cy="14285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What are some examples of stressors?</a:t>
          </a:r>
        </a:p>
      </dsp:txBody>
      <dsp:txXfrm>
        <a:off x="69737" y="2692646"/>
        <a:ext cx="5140846" cy="1289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85DB-A319-4F70-B8AE-BFDD91F3A748}">
      <dsp:nvSpPr>
        <dsp:cNvPr id="0" name=""/>
        <dsp:cNvSpPr/>
      </dsp:nvSpPr>
      <dsp:spPr>
        <a:xfrm>
          <a:off x="0" y="329928"/>
          <a:ext cx="5733230" cy="1097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Body’s overall condition and absence of disease</a:t>
          </a:r>
        </a:p>
      </dsp:txBody>
      <dsp:txXfrm>
        <a:off x="53584" y="383512"/>
        <a:ext cx="5626062" cy="990506"/>
      </dsp:txXfrm>
    </dsp:sp>
    <dsp:sp modelId="{1419D444-510E-46A7-A8D0-2E3B58AEAB89}">
      <dsp:nvSpPr>
        <dsp:cNvPr id="0" name=""/>
        <dsp:cNvSpPr/>
      </dsp:nvSpPr>
      <dsp:spPr>
        <a:xfrm>
          <a:off x="0" y="1453242"/>
          <a:ext cx="5733230" cy="996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Making choices that avoid illness and injury</a:t>
          </a:r>
        </a:p>
      </dsp:txBody>
      <dsp:txXfrm>
        <a:off x="48645" y="1501887"/>
        <a:ext cx="5635940" cy="899206"/>
      </dsp:txXfrm>
    </dsp:sp>
    <dsp:sp modelId="{B4C30843-F443-4244-976E-1DF1A82BF772}">
      <dsp:nvSpPr>
        <dsp:cNvPr id="0" name=""/>
        <dsp:cNvSpPr/>
      </dsp:nvSpPr>
      <dsp:spPr>
        <a:xfrm>
          <a:off x="0" y="2464835"/>
          <a:ext cx="5733230" cy="129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03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Nutrition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Fitness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Sleep</a:t>
          </a:r>
        </a:p>
      </dsp:txBody>
      <dsp:txXfrm>
        <a:off x="0" y="2464835"/>
        <a:ext cx="5733230" cy="1292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BF6D1-1E1C-4641-8F6E-CE4C18AE31AA}">
      <dsp:nvSpPr>
        <dsp:cNvPr id="0" name=""/>
        <dsp:cNvSpPr/>
      </dsp:nvSpPr>
      <dsp:spPr>
        <a:xfrm>
          <a:off x="-134997" y="314285"/>
          <a:ext cx="5750828" cy="15166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6C5D9-9C1E-4A57-B940-8162CFDE1B96}">
      <dsp:nvSpPr>
        <dsp:cNvPr id="0" name=""/>
        <dsp:cNvSpPr/>
      </dsp:nvSpPr>
      <dsp:spPr>
        <a:xfrm>
          <a:off x="200325" y="530552"/>
          <a:ext cx="876488" cy="8747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6993C-50FE-4ADB-9CF8-2674B6E20D3C}">
      <dsp:nvSpPr>
        <dsp:cNvPr id="0" name=""/>
        <dsp:cNvSpPr/>
      </dsp:nvSpPr>
      <dsp:spPr>
        <a:xfrm>
          <a:off x="1429018" y="221218"/>
          <a:ext cx="4321809" cy="159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93" tIns="168493" rIns="168493" bIns="16849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Having control over your finances in the present and future</a:t>
          </a:r>
        </a:p>
      </dsp:txBody>
      <dsp:txXfrm>
        <a:off x="1429018" y="221218"/>
        <a:ext cx="4321809" cy="1592059"/>
      </dsp:txXfrm>
    </dsp:sp>
    <dsp:sp modelId="{0AA9E9A6-D5C0-41CB-9888-AF1C27901426}">
      <dsp:nvSpPr>
        <dsp:cNvPr id="0" name=""/>
        <dsp:cNvSpPr/>
      </dsp:nvSpPr>
      <dsp:spPr>
        <a:xfrm>
          <a:off x="-134997" y="1984235"/>
          <a:ext cx="5750828" cy="10793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ADCFA5-28F1-44B9-8242-490641B0C4EF}">
      <dsp:nvSpPr>
        <dsp:cNvPr id="0" name=""/>
        <dsp:cNvSpPr/>
      </dsp:nvSpPr>
      <dsp:spPr>
        <a:xfrm>
          <a:off x="200325" y="2099487"/>
          <a:ext cx="876488" cy="8747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65B9C6-9B5B-49DD-80B6-13D2E6597A37}">
      <dsp:nvSpPr>
        <dsp:cNvPr id="0" name=""/>
        <dsp:cNvSpPr/>
      </dsp:nvSpPr>
      <dsp:spPr>
        <a:xfrm>
          <a:off x="1392993" y="1806881"/>
          <a:ext cx="4025720" cy="159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93" tIns="168493" rIns="168493" bIns="16849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Making financial goals </a:t>
          </a:r>
        </a:p>
      </dsp:txBody>
      <dsp:txXfrm>
        <a:off x="1392993" y="1806881"/>
        <a:ext cx="4025720" cy="1592059"/>
      </dsp:txXfrm>
    </dsp:sp>
    <dsp:sp modelId="{2F33F36E-5EC0-468E-AED4-F735B7FAAA13}">
      <dsp:nvSpPr>
        <dsp:cNvPr id="0" name=""/>
        <dsp:cNvSpPr/>
      </dsp:nvSpPr>
      <dsp:spPr>
        <a:xfrm>
          <a:off x="0" y="3143625"/>
          <a:ext cx="5291611" cy="159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93" tIns="168493" rIns="168493" bIns="16849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What was your last purchase? 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What it a need or want?</a:t>
          </a:r>
        </a:p>
      </dsp:txBody>
      <dsp:txXfrm>
        <a:off x="0" y="3143625"/>
        <a:ext cx="5291611" cy="15920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82B5E-82D2-454C-9CCE-50A36FB95386}">
      <dsp:nvSpPr>
        <dsp:cNvPr id="0" name=""/>
        <dsp:cNvSpPr/>
      </dsp:nvSpPr>
      <dsp:spPr>
        <a:xfrm>
          <a:off x="0" y="192033"/>
          <a:ext cx="5347604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Keeping an active mind.</a:t>
          </a:r>
        </a:p>
      </dsp:txBody>
      <dsp:txXfrm>
        <a:off x="57572" y="249605"/>
        <a:ext cx="5232460" cy="1064216"/>
      </dsp:txXfrm>
    </dsp:sp>
    <dsp:sp modelId="{404FEC17-2886-4AC7-9A41-5F1ED5C16B23}">
      <dsp:nvSpPr>
        <dsp:cNvPr id="0" name=""/>
        <dsp:cNvSpPr/>
      </dsp:nvSpPr>
      <dsp:spPr>
        <a:xfrm>
          <a:off x="0" y="1465195"/>
          <a:ext cx="5347604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Never stop learning</a:t>
          </a:r>
        </a:p>
      </dsp:txBody>
      <dsp:txXfrm>
        <a:off x="57572" y="1522767"/>
        <a:ext cx="5232460" cy="1064216"/>
      </dsp:txXfrm>
    </dsp:sp>
    <dsp:sp modelId="{8F840B98-368A-41B8-9908-4019E0414616}">
      <dsp:nvSpPr>
        <dsp:cNvPr id="0" name=""/>
        <dsp:cNvSpPr/>
      </dsp:nvSpPr>
      <dsp:spPr>
        <a:xfrm>
          <a:off x="0" y="2747773"/>
          <a:ext cx="5347604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Finding new challenges and experiences</a:t>
          </a:r>
        </a:p>
      </dsp:txBody>
      <dsp:txXfrm>
        <a:off x="57572" y="2805345"/>
        <a:ext cx="5232460" cy="1064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0359-C4AE-4A26-B54C-685D368CA787}">
      <dsp:nvSpPr>
        <dsp:cNvPr id="0" name=""/>
        <dsp:cNvSpPr/>
      </dsp:nvSpPr>
      <dsp:spPr>
        <a:xfrm>
          <a:off x="0" y="3858"/>
          <a:ext cx="6352718" cy="1144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A1C34-B707-499A-B020-9501DFE5A955}">
      <dsp:nvSpPr>
        <dsp:cNvPr id="0" name=""/>
        <dsp:cNvSpPr/>
      </dsp:nvSpPr>
      <dsp:spPr>
        <a:xfrm>
          <a:off x="327058" y="230388"/>
          <a:ext cx="630021" cy="6294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AD400-980B-406F-BAA4-FC5CA377862A}">
      <dsp:nvSpPr>
        <dsp:cNvPr id="0" name=""/>
        <dsp:cNvSpPr/>
      </dsp:nvSpPr>
      <dsp:spPr>
        <a:xfrm>
          <a:off x="1322368" y="3858"/>
          <a:ext cx="4925184" cy="114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31" tIns="121231" rIns="121231" bIns="12123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Having a set of beliefs, principles, ethics and values that give life meaning and purpose.</a:t>
          </a:r>
        </a:p>
      </dsp:txBody>
      <dsp:txXfrm>
        <a:off x="1322368" y="3858"/>
        <a:ext cx="4925184" cy="1145493"/>
      </dsp:txXfrm>
    </dsp:sp>
    <dsp:sp modelId="{E6B06E2E-5632-4CC8-94AF-B2D2AE9FDD36}">
      <dsp:nvSpPr>
        <dsp:cNvPr id="0" name=""/>
        <dsp:cNvSpPr/>
      </dsp:nvSpPr>
      <dsp:spPr>
        <a:xfrm>
          <a:off x="0" y="1436200"/>
          <a:ext cx="6352718" cy="1144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9A875-90FB-40E7-880D-96547F331975}">
      <dsp:nvSpPr>
        <dsp:cNvPr id="0" name=""/>
        <dsp:cNvSpPr/>
      </dsp:nvSpPr>
      <dsp:spPr>
        <a:xfrm>
          <a:off x="346173" y="1661391"/>
          <a:ext cx="630021" cy="6294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15067-77CA-4418-A2EC-10F9EE3E67B3}">
      <dsp:nvSpPr>
        <dsp:cNvPr id="0" name=""/>
        <dsp:cNvSpPr/>
      </dsp:nvSpPr>
      <dsp:spPr>
        <a:xfrm>
          <a:off x="1322368" y="1403906"/>
          <a:ext cx="4925184" cy="114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31" tIns="121231" rIns="121231" bIns="12123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Searching for meaning in your life</a:t>
          </a:r>
        </a:p>
      </dsp:txBody>
      <dsp:txXfrm>
        <a:off x="1322368" y="1403906"/>
        <a:ext cx="4925184" cy="1145493"/>
      </dsp:txXfrm>
    </dsp:sp>
    <dsp:sp modelId="{DDE11CC8-7310-4B7C-A7E5-62BA7AA1EC3F}">
      <dsp:nvSpPr>
        <dsp:cNvPr id="0" name=""/>
        <dsp:cNvSpPr/>
      </dsp:nvSpPr>
      <dsp:spPr>
        <a:xfrm>
          <a:off x="0" y="2803954"/>
          <a:ext cx="6352718" cy="1144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4D8F5-EBD9-4427-9CAA-297398996141}">
      <dsp:nvSpPr>
        <dsp:cNvPr id="0" name=""/>
        <dsp:cNvSpPr/>
      </dsp:nvSpPr>
      <dsp:spPr>
        <a:xfrm>
          <a:off x="346173" y="3061438"/>
          <a:ext cx="630021" cy="6294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0BB78-39C0-4BB0-9406-0580C84ECF81}">
      <dsp:nvSpPr>
        <dsp:cNvPr id="0" name=""/>
        <dsp:cNvSpPr/>
      </dsp:nvSpPr>
      <dsp:spPr>
        <a:xfrm>
          <a:off x="1322368" y="2803954"/>
          <a:ext cx="4925184" cy="114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31" tIns="121231" rIns="121231" bIns="12123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Being aware that values and beliefs change throughout our life. </a:t>
          </a:r>
        </a:p>
      </dsp:txBody>
      <dsp:txXfrm>
        <a:off x="1322368" y="2803954"/>
        <a:ext cx="4925184" cy="11454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8D4BD-4793-4CD5-A1A8-B56BABF37218}">
      <dsp:nvSpPr>
        <dsp:cNvPr id="0" name=""/>
        <dsp:cNvSpPr/>
      </dsp:nvSpPr>
      <dsp:spPr>
        <a:xfrm>
          <a:off x="0" y="438817"/>
          <a:ext cx="5768060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How people maintain relationships with family, friends, the community.</a:t>
          </a:r>
        </a:p>
      </dsp:txBody>
      <dsp:txXfrm>
        <a:off x="81674" y="520491"/>
        <a:ext cx="5604712" cy="1509752"/>
      </dsp:txXfrm>
    </dsp:sp>
    <dsp:sp modelId="{20B07337-C253-4A0A-ABE2-BD0CE5613CE0}">
      <dsp:nvSpPr>
        <dsp:cNvPr id="0" name=""/>
        <dsp:cNvSpPr/>
      </dsp:nvSpPr>
      <dsp:spPr>
        <a:xfrm>
          <a:off x="0" y="2299117"/>
          <a:ext cx="5768060" cy="1768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How are you a good family, friend, or community member?</a:t>
          </a:r>
        </a:p>
      </dsp:txBody>
      <dsp:txXfrm>
        <a:off x="86351" y="2385468"/>
        <a:ext cx="5595358" cy="1596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63557-4721-44A4-964E-EA51BF45F7BF}">
      <dsp:nvSpPr>
        <dsp:cNvPr id="0" name=""/>
        <dsp:cNvSpPr/>
      </dsp:nvSpPr>
      <dsp:spPr>
        <a:xfrm>
          <a:off x="748072" y="534039"/>
          <a:ext cx="1066383" cy="10663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3F895-179D-491E-B09D-24D618F6FEA3}">
      <dsp:nvSpPr>
        <dsp:cNvPr id="0" name=""/>
        <dsp:cNvSpPr/>
      </dsp:nvSpPr>
      <dsp:spPr>
        <a:xfrm>
          <a:off x="96393" y="2082394"/>
          <a:ext cx="2369741" cy="16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Effort to seek knowledge on issues, trends, and the effects they may have on you, others, and the world</a:t>
          </a:r>
        </a:p>
      </dsp:txBody>
      <dsp:txXfrm>
        <a:off x="96393" y="2082394"/>
        <a:ext cx="2369741" cy="1661813"/>
      </dsp:txXfrm>
    </dsp:sp>
    <dsp:sp modelId="{E21AC385-EE56-4918-8D58-CB5DCD5D1F92}">
      <dsp:nvSpPr>
        <dsp:cNvPr id="0" name=""/>
        <dsp:cNvSpPr/>
      </dsp:nvSpPr>
      <dsp:spPr>
        <a:xfrm>
          <a:off x="3532519" y="534039"/>
          <a:ext cx="1066383" cy="10663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F1234-7C07-4F38-BB8E-1EE106AC8A33}">
      <dsp:nvSpPr>
        <dsp:cNvPr id="0" name=""/>
        <dsp:cNvSpPr/>
      </dsp:nvSpPr>
      <dsp:spPr>
        <a:xfrm>
          <a:off x="2880840" y="2082394"/>
          <a:ext cx="2369741" cy="16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Disposition of empathy, valuing multiple perspectives, appreciation of diversity of thought, responsibility towards serving all</a:t>
          </a:r>
        </a:p>
      </dsp:txBody>
      <dsp:txXfrm>
        <a:off x="2880840" y="2082394"/>
        <a:ext cx="2369741" cy="1661813"/>
      </dsp:txXfrm>
    </dsp:sp>
    <dsp:sp modelId="{D66A830C-1F72-456B-99AD-8CB55FEC9292}">
      <dsp:nvSpPr>
        <dsp:cNvPr id="0" name=""/>
        <dsp:cNvSpPr/>
      </dsp:nvSpPr>
      <dsp:spPr>
        <a:xfrm>
          <a:off x="6316965" y="534039"/>
          <a:ext cx="1066383" cy="10663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774EC-F967-46E8-9A1B-5ED6D581C231}">
      <dsp:nvSpPr>
        <dsp:cNvPr id="0" name=""/>
        <dsp:cNvSpPr/>
      </dsp:nvSpPr>
      <dsp:spPr>
        <a:xfrm>
          <a:off x="5665286" y="2082394"/>
          <a:ext cx="2369741" cy="16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Intentional communication and understanding</a:t>
          </a:r>
        </a:p>
      </dsp:txBody>
      <dsp:txXfrm>
        <a:off x="5665286" y="2082394"/>
        <a:ext cx="2369741" cy="1661813"/>
      </dsp:txXfrm>
    </dsp:sp>
    <dsp:sp modelId="{91A7C1E2-BB73-42CC-82A3-4C3604F514BD}">
      <dsp:nvSpPr>
        <dsp:cNvPr id="0" name=""/>
        <dsp:cNvSpPr/>
      </dsp:nvSpPr>
      <dsp:spPr>
        <a:xfrm>
          <a:off x="9101412" y="534039"/>
          <a:ext cx="1066383" cy="10663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7BA06-B1B0-4A94-B56E-6AD272773F64}">
      <dsp:nvSpPr>
        <dsp:cNvPr id="0" name=""/>
        <dsp:cNvSpPr/>
      </dsp:nvSpPr>
      <dsp:spPr>
        <a:xfrm>
          <a:off x="8449733" y="2082394"/>
          <a:ext cx="2369741" cy="16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Seek action and engagement within community and organization</a:t>
          </a:r>
        </a:p>
      </dsp:txBody>
      <dsp:txXfrm>
        <a:off x="8449733" y="2082394"/>
        <a:ext cx="2369741" cy="166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17:17:47.0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E0D71-04C7-4F24-A94F-B3D0672EA89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57805-9A73-4B4D-858C-3CE2EEB8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5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5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Turn on water for pasta!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at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https://4h.tennessee.edu/tennessee-4-h-healthy-living-ambassadors/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Pasta and spinach salad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https://www.tn.gov/content/dam/tn/tacir/commission-meetings/2022september/2022Sept_Tab4ChildhoodObesity_Draft.pdf</a:t>
            </a:r>
          </a:p>
          <a:p>
            <a:endParaRPr lang="en-US" dirty="0"/>
          </a:p>
          <a:p>
            <a:r>
              <a:rPr lang="en-US" dirty="0"/>
              <a:t>Sequatchie County had the highest prevalence of overweight or obese students (54.1%) while Montgomery County had the lowest (29.8%)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https://www.tn.gov/content/dam/tn/mentalhealth/documents/2018-2019_TN_Together_Report.pdf</a:t>
            </a:r>
          </a:p>
          <a:p>
            <a:endParaRPr lang="en-US" dirty="0"/>
          </a:p>
          <a:p>
            <a:r>
              <a:rPr lang="en-US" dirty="0"/>
              <a:t>https://www.tn.gov/content/dam/tn/mentalhealth/documents/2018-2019_TN_Together_Onepagers.pdf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0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for questions: talk in groups at table and produce 2-3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https://myusf.usfca.edu/hps/wellness-matters</a:t>
            </a:r>
          </a:p>
          <a:p>
            <a:endParaRPr lang="en-US" dirty="0"/>
          </a:p>
          <a:p>
            <a:r>
              <a:rPr lang="en-US" dirty="0"/>
              <a:t>https://www.tn.gov/behavioral-health/children-youth-young-adults-families.html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3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Eighth Dimension is vocational wellness, job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988 and Mental Health Hotline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8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https://www.northwestern.edu/wellness/8-dimensions/spiritual-wellness.html</a:t>
            </a:r>
          </a:p>
          <a:p>
            <a:endParaRPr lang="en-US" dirty="0"/>
          </a:p>
          <a:p>
            <a:r>
              <a:rPr lang="en-US" dirty="0"/>
              <a:t>What are something you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57805-9A73-4B4D-858C-3CE2EEB8C4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7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2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5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4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6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3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ortiz7@utk.edu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pigg7@utk.edu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B5AD6-5518-549E-B187-A4983563D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90" r="-1" b="14418"/>
          <a:stretch/>
        </p:blipFill>
        <p:spPr>
          <a:xfrm>
            <a:off x="307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75193-B4A7-74BE-DF86-A037F63D6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0953"/>
            <a:ext cx="9144000" cy="3581018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2023-2024 </a:t>
            </a: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Tennessee 4-H </a:t>
            </a: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Healthy Living Ambassadors Orientation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33" name="Rectangle 212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C6249-AB19-C766-B52C-FCE59A35F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4170" r="-1" b="2204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07B16-3483-3D0D-163E-332FCAA0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075" y="1111578"/>
            <a:ext cx="1011936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0" b="1" dirty="0">
                <a:latin typeface="Arial" panose="020B0604020202020204" pitchFamily="34" charset="0"/>
                <a:cs typeface="Arial" panose="020B0604020202020204" pitchFamily="34" charset="0"/>
              </a:rPr>
              <a:t>Overview of Healthy Living</a:t>
            </a:r>
          </a:p>
        </p:txBody>
      </p:sp>
      <p:sp>
        <p:nvSpPr>
          <p:cNvPr id="213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77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Stones being balanced">
            <a:extLst>
              <a:ext uri="{FF2B5EF4-FFF2-40B4-BE49-F238E27FC236}">
                <a16:creationId xmlns:a16="http://schemas.microsoft.com/office/drawing/2014/main" id="{8F0AAC29-7ACE-0D00-5781-01FC3A358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6333" b="939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AD9AF-629D-B4ED-2457-D56EBA42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Seven Dimensions of Wellness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DA983-7510-10BB-3560-6FEFC26A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59229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Environmental	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Spiritual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1173372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5904E-618B-83AD-9B84-3DD02B60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0" y="334916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Wellness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DCD4573-20A8-277C-9899-B197AC0A67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3670043"/>
              </p:ext>
            </p:extLst>
          </p:nvPr>
        </p:nvGraphicFramePr>
        <p:xfrm>
          <a:off x="479680" y="2104912"/>
          <a:ext cx="5280321" cy="407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6605-5746-E4B9-8103-23204D46E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2051" y="2217534"/>
            <a:ext cx="4830269" cy="4072642"/>
          </a:xfrm>
        </p:spPr>
        <p:txBody>
          <a:bodyPr>
            <a:normAutofit/>
          </a:bodyPr>
          <a:lstStyle/>
          <a:p>
            <a:pPr marL="194310" indent="-194310" defTabSz="777240">
              <a:spcBef>
                <a:spcPts val="850"/>
              </a:spcBef>
            </a:pP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and Activity Ideas:</a:t>
            </a:r>
          </a:p>
          <a:p>
            <a:pPr marL="582930" lvl="1" indent="-194310" defTabSz="777240">
              <a:spcBef>
                <a:spcPts val="425"/>
              </a:spcBef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Ideas on handling stress</a:t>
            </a:r>
          </a:p>
          <a:p>
            <a:pPr marL="582930" lvl="1" indent="-194310" defTabSz="777240">
              <a:spcBef>
                <a:spcPts val="425"/>
              </a:spcBef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Meditation/breathing exercises</a:t>
            </a:r>
          </a:p>
          <a:p>
            <a:pPr marL="582930" lvl="1" indent="-194310" defTabSz="777240">
              <a:spcBef>
                <a:spcPts val="425"/>
              </a:spcBef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Journaling </a:t>
            </a:r>
          </a:p>
          <a:p>
            <a:pPr marL="582930" lvl="1" indent="-194310" defTabSz="777240">
              <a:spcBef>
                <a:spcPts val="425"/>
              </a:spcBef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Ways to identify emotions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82568-C592-F63F-643E-F83BDC04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10" y="32873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Wellness</a:t>
            </a:r>
          </a:p>
        </p:txBody>
      </p:sp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8DA968D9-BB00-135E-1708-DAD4B547DE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9083144"/>
              </p:ext>
            </p:extLst>
          </p:nvPr>
        </p:nvGraphicFramePr>
        <p:xfrm>
          <a:off x="239910" y="1770807"/>
          <a:ext cx="5733230" cy="477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DE5B87-4921-6902-F6DA-7FD2014B6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575" y="2150278"/>
            <a:ext cx="5089794" cy="4225133"/>
          </a:xfrm>
        </p:spPr>
        <p:txBody>
          <a:bodyPr/>
          <a:lstStyle/>
          <a:p>
            <a:pPr marL="210312" indent="-210312" defTabSz="841248">
              <a:spcBef>
                <a:spcPts val="920"/>
              </a:spcBef>
            </a:pP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and Activity Ideas: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MyPlate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Healthy Drinks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 Exercises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Sleep Lesson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60FD1-07A1-90FE-809E-07A0FD5D1403}"/>
              </a:ext>
            </a:extLst>
          </p:cNvPr>
          <p:cNvSpPr txBox="1"/>
          <p:nvPr/>
        </p:nvSpPr>
        <p:spPr>
          <a:xfrm>
            <a:off x="2495400" y="5717106"/>
            <a:ext cx="695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 you practice physical wellness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8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2E508-8644-28B2-5988-8D3F7717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" y="34959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Wellness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6F6AC84-4666-1CED-33EE-14C849B6E88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3478901"/>
              </p:ext>
            </p:extLst>
          </p:nvPr>
        </p:nvGraphicFramePr>
        <p:xfrm>
          <a:off x="519343" y="1817606"/>
          <a:ext cx="5750828" cy="473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0C8C1-ACA2-9625-0E81-1CB6D925D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4684" y="2125482"/>
            <a:ext cx="4817650" cy="3953307"/>
          </a:xfrm>
        </p:spPr>
        <p:txBody>
          <a:bodyPr/>
          <a:lstStyle/>
          <a:p>
            <a:pPr marL="210312" indent="-210312" defTabSz="841248">
              <a:spcBef>
                <a:spcPts val="920"/>
              </a:spcBef>
            </a:pP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and Activity Ideas: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a budget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set-up a savings/checking account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 needs vs. wants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1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2D4A1-FEC0-9228-3F7F-B724A34E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40" y="38436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610C-8158-73DF-9CDF-0AC0AA8A2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7502" y="2223655"/>
            <a:ext cx="4817650" cy="2894234"/>
          </a:xfrm>
        </p:spPr>
        <p:txBody>
          <a:bodyPr/>
          <a:lstStyle/>
          <a:p>
            <a:pPr marL="210312" indent="-210312" defTabSz="841248">
              <a:spcBef>
                <a:spcPts val="92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health depends on the health of the planet</a:t>
            </a:r>
          </a:p>
          <a:p>
            <a:pPr marL="210312" indent="-210312" defTabSz="841248">
              <a:spcBef>
                <a:spcPts val="92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our world cleaner and safer place. </a:t>
            </a:r>
          </a:p>
          <a:p>
            <a:pPr marL="210312" indent="-210312" defTabSz="841248">
              <a:spcBef>
                <a:spcPts val="920"/>
              </a:spcBef>
            </a:pPr>
            <a:endParaRPr lang="en-US" sz="2576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4FFE7-F880-D1D7-0433-F5CFECC5C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848" y="2223655"/>
            <a:ext cx="4817650" cy="3953307"/>
          </a:xfrm>
        </p:spPr>
        <p:txBody>
          <a:bodyPr>
            <a:normAutofit/>
          </a:bodyPr>
          <a:lstStyle/>
          <a:p>
            <a:pPr marL="210312" indent="-210312" defTabSz="841248">
              <a:spcBef>
                <a:spcPts val="92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and Activity Ideas: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reduce waste.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Recycling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 ways to clean at home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52C0F-E4E0-3EDD-D7F4-DD82AFE0DF57}"/>
              </a:ext>
            </a:extLst>
          </p:cNvPr>
          <p:cNvSpPr txBox="1"/>
          <p:nvPr/>
        </p:nvSpPr>
        <p:spPr>
          <a:xfrm>
            <a:off x="2272937" y="5358507"/>
            <a:ext cx="712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you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reduce waste at home?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C83F15-8045-77CD-40C6-5A107FC12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572" y="4874964"/>
            <a:ext cx="1561206" cy="14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3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3DA81-365C-3F57-1067-1C5CC407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93" y="32873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Wellness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FC94A7D8-BABA-7C42-8785-9E933C0B0F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7251959"/>
              </p:ext>
            </p:extLst>
          </p:nvPr>
        </p:nvGraphicFramePr>
        <p:xfrm>
          <a:off x="431393" y="1869826"/>
          <a:ext cx="5347605" cy="39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1F5C0-7E7D-08AF-CBB2-9D1A4885D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004" y="2129559"/>
            <a:ext cx="4817650" cy="3953307"/>
          </a:xfrm>
        </p:spPr>
        <p:txBody>
          <a:bodyPr/>
          <a:lstStyle/>
          <a:p>
            <a:pPr marL="210312" indent="-210312" defTabSz="841248">
              <a:spcBef>
                <a:spcPts val="92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and Activity Ideas: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Puzzles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 Games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style quiz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63A90-52B9-6D85-1BBE-6C0BBC6C7D8A}"/>
              </a:ext>
            </a:extLst>
          </p:cNvPr>
          <p:cNvSpPr txBox="1"/>
          <p:nvPr/>
        </p:nvSpPr>
        <p:spPr>
          <a:xfrm>
            <a:off x="2291911" y="6082790"/>
            <a:ext cx="823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When was the last time you tried something new?</a:t>
            </a:r>
          </a:p>
        </p:txBody>
      </p:sp>
    </p:spTree>
    <p:extLst>
      <p:ext uri="{BB962C8B-B14F-4D97-AF65-F5344CB8AC3E}">
        <p14:creationId xmlns:p14="http://schemas.microsoft.com/office/powerpoint/2010/main" val="397607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AB6F5-B4FC-52D8-7DB7-C334B96A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7" y="36393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 Wellness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52417DC-3352-25EE-8C7E-C264FFBBEA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133421"/>
              </p:ext>
            </p:extLst>
          </p:nvPr>
        </p:nvGraphicFramePr>
        <p:xfrm>
          <a:off x="196127" y="2054220"/>
          <a:ext cx="6352718" cy="39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C71BE-8A5C-264E-FA23-317D65333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0405" y="2058919"/>
            <a:ext cx="4817650" cy="3953307"/>
          </a:xfrm>
        </p:spPr>
        <p:txBody>
          <a:bodyPr>
            <a:normAutofit/>
          </a:bodyPr>
          <a:lstStyle/>
          <a:p>
            <a:pPr marL="210312" indent="-210312" defTabSz="841248">
              <a:spcBef>
                <a:spcPts val="92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and Activity Ideas: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Grateful List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values, ethics, and principles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about positive and negative feelings</a:t>
            </a:r>
            <a:endParaRPr lang="en-US" sz="257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EC4DE-C824-A018-1052-4B8B80027136}"/>
              </a:ext>
            </a:extLst>
          </p:cNvPr>
          <p:cNvSpPr txBox="1"/>
          <p:nvPr/>
        </p:nvSpPr>
        <p:spPr>
          <a:xfrm>
            <a:off x="3744343" y="6162116"/>
            <a:ext cx="505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something you value?</a:t>
            </a:r>
          </a:p>
        </p:txBody>
      </p:sp>
    </p:spTree>
    <p:extLst>
      <p:ext uri="{BB962C8B-B14F-4D97-AF65-F5344CB8AC3E}">
        <p14:creationId xmlns:p14="http://schemas.microsoft.com/office/powerpoint/2010/main" val="104241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F751B-A41B-4D89-A7D9-16F406B3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3" y="39808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Wellness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04EB281-0B52-5D83-E714-F9A4FE162D7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21019"/>
              </p:ext>
            </p:extLst>
          </p:nvPr>
        </p:nvGraphicFramePr>
        <p:xfrm>
          <a:off x="171920" y="1709928"/>
          <a:ext cx="5768060" cy="450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78F16-D7FD-7226-F9DF-9DF805BA2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485" y="2186363"/>
            <a:ext cx="4817650" cy="3953307"/>
          </a:xfrm>
        </p:spPr>
        <p:txBody>
          <a:bodyPr/>
          <a:lstStyle/>
          <a:p>
            <a:pPr marL="210312" indent="-210312" defTabSz="841248">
              <a:spcBef>
                <a:spcPts val="920"/>
              </a:spcBef>
            </a:pPr>
            <a:r>
              <a:rPr lang="en-US" sz="2944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 and Activity Lesson Ideas: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be a good friend and citizen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are similarities and differences</a:t>
            </a:r>
          </a:p>
          <a:p>
            <a:pPr marL="630936" lvl="1" indent="-210312" defTabSz="841248">
              <a:spcBef>
                <a:spcPts val="460"/>
              </a:spcBef>
            </a:pPr>
            <a:r>
              <a:rPr lang="en-US" sz="2576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Healthy and unhealthy relationships</a:t>
            </a:r>
          </a:p>
          <a:p>
            <a:pPr marL="630936" lvl="1" indent="-210312" defTabSz="841248">
              <a:spcBef>
                <a:spcPts val="460"/>
              </a:spcBef>
            </a:pPr>
            <a:endParaRPr lang="en-US" sz="257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0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4" descr="Two cups of coffee on wooden table">
            <a:extLst>
              <a:ext uri="{FF2B5EF4-FFF2-40B4-BE49-F238E27FC236}">
                <a16:creationId xmlns:a16="http://schemas.microsoft.com/office/drawing/2014/main" id="{9318740D-F57E-16CE-3CC7-6EA769857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" b="1571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99D0A-C041-191E-EEDB-6CECC840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7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Calendrier sur table">
            <a:extLst>
              <a:ext uri="{FF2B5EF4-FFF2-40B4-BE49-F238E27FC236}">
                <a16:creationId xmlns:a16="http://schemas.microsoft.com/office/drawing/2014/main" id="{36FE5517-6976-CFF9-5EA8-1650B8B3A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157CB-D11E-3291-18CF-CA29E861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Orientation Agenda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26EDA30-061F-F54E-0A37-8A93F542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621"/>
            <a:ext cx="10515600" cy="470115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for Healthy Living Programs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of Healthy Living/DEI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Healthy Living Ambassador Program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Healthy Living Ambassador Qualifications and Expectations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Benefits of Healthy Living Ambassador Program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Cooking Demo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0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EAB06-1388-55DF-66B2-35E1BAC1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Elevator Pitch Activity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18E-8F0E-653F-8FE2-BB2DEA0D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406" y="790575"/>
            <a:ext cx="6789826" cy="566854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into groups of 2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 piece of candy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about 2 minutes to think about all the reasons this candy is the best candy that has ever been made.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this the best ever created?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did you choose this candy?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makes it so special for you?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1-2 min elevator pitch this candy to the group.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9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AB06-1388-55DF-66B2-35E1BAC1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228" y="1420397"/>
            <a:ext cx="7781544" cy="33924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do we notice about all of these pitches?</a:t>
            </a:r>
          </a:p>
        </p:txBody>
      </p:sp>
    </p:spTree>
    <p:extLst>
      <p:ext uri="{BB962C8B-B14F-4D97-AF65-F5344CB8AC3E}">
        <p14:creationId xmlns:p14="http://schemas.microsoft.com/office/powerpoint/2010/main" val="190331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06D62A2-ECA3-4A1D-B1BB-F2659EAF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EAB06-1388-55DF-66B2-35E1BAC1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224528"/>
            <a:ext cx="10909640" cy="17285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What is a lens?</a:t>
            </a:r>
          </a:p>
        </p:txBody>
      </p:sp>
      <p:pic>
        <p:nvPicPr>
          <p:cNvPr id="6" name="Graphic 5" descr="Camera">
            <a:extLst>
              <a:ext uri="{FF2B5EF4-FFF2-40B4-BE49-F238E27FC236}">
                <a16:creationId xmlns:a16="http://schemas.microsoft.com/office/drawing/2014/main" id="{A9B0B89C-F6CD-A9DB-D5A5-03721CD86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2232" y="320040"/>
            <a:ext cx="3904488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2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EAB06-1388-55DF-66B2-35E1BAC1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1">
                <a:latin typeface="Arial" panose="020B0604020202020204" pitchFamily="34" charset="0"/>
                <a:cs typeface="Arial" panose="020B0604020202020204" pitchFamily="34" charset="0"/>
              </a:rPr>
              <a:t>Your Leadership Lens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38F6C"/>
          </a:solidFill>
          <a:ln w="38100" cap="rnd">
            <a:solidFill>
              <a:srgbClr val="B38F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18E-8F0E-653F-8FE2-BB2DEA0D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1" y="2706623"/>
            <a:ext cx="6389413" cy="40085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Alters the way you interpret and interact with the world around you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Positive, negative, or neutral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leader must be able to identify their own perspectives to be able to lead effectively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Spend time with your thoughts, opinions, feelings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aren’t recognizing where your ideas and perspectives originate, it will be very difficult to identify the impacts your own perspectives have on others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One in a crowd">
            <a:extLst>
              <a:ext uri="{FF2B5EF4-FFF2-40B4-BE49-F238E27FC236}">
                <a16:creationId xmlns:a16="http://schemas.microsoft.com/office/drawing/2014/main" id="{BA7AED9E-26F3-4E4F-A4A2-2C9A136C3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1" r="201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74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3FFAB-35C1-888C-F1FE-1925ECFB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DEI: What and Why?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0CB2-3B9D-930A-9EDE-36413F532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7" y="2805098"/>
            <a:ext cx="4293138" cy="2967814"/>
          </a:xfrm>
        </p:spPr>
        <p:txBody>
          <a:bodyPr>
            <a:normAutofit/>
          </a:bodyPr>
          <a:lstStyle/>
          <a:p>
            <a:pPr marL="0" indent="0" algn="ctr" defTabSz="694944">
              <a:spcBef>
                <a:spcPts val="760"/>
              </a:spcBef>
              <a:buNone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“If you are more fortunate than others, build a longer table not a taller fence.”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CC61EE-8F87-6F8D-06C8-ED435DA3B39E}"/>
              </a:ext>
            </a:extLst>
          </p:cNvPr>
          <p:cNvSpPr txBox="1">
            <a:spLocks/>
          </p:cNvSpPr>
          <p:nvPr/>
        </p:nvSpPr>
        <p:spPr>
          <a:xfrm>
            <a:off x="5382112" y="2553035"/>
            <a:ext cx="6140501" cy="3896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94944">
              <a:lnSpc>
                <a:spcPct val="100000"/>
              </a:lnSpc>
              <a:spcBef>
                <a:spcPts val="760"/>
              </a:spcBef>
              <a:buNone/>
            </a:pP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marL="521208" lvl="1" indent="-173736" defTabSz="694944">
              <a:lnSpc>
                <a:spcPct val="100000"/>
              </a:lnSpc>
              <a:spcBef>
                <a:spcPts val="380"/>
              </a:spcBef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bigger table to accommodate everyone’s needs, wants, and abilities</a:t>
            </a:r>
          </a:p>
          <a:p>
            <a:pPr marL="0" indent="0" defTabSz="694944">
              <a:lnSpc>
                <a:spcPct val="100000"/>
              </a:lnSpc>
              <a:spcBef>
                <a:spcPts val="760"/>
              </a:spcBef>
              <a:buNone/>
            </a:pP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</a:t>
            </a:r>
          </a:p>
          <a:p>
            <a:pPr marL="521208" lvl="1" indent="-173736" defTabSz="694944">
              <a:lnSpc>
                <a:spcPct val="100000"/>
              </a:lnSpc>
              <a:spcBef>
                <a:spcPts val="380"/>
              </a:spcBef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Inviting all people to sit at every seat at the table, especially those who have been historically underrepresented </a:t>
            </a:r>
          </a:p>
          <a:p>
            <a:pPr marL="0" indent="0" defTabSz="694944">
              <a:lnSpc>
                <a:spcPct val="100000"/>
              </a:lnSpc>
              <a:spcBef>
                <a:spcPts val="760"/>
              </a:spcBef>
              <a:buNone/>
            </a:pPr>
            <a:r>
              <a:rPr lang="en-US" sz="2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  <a:p>
            <a:pPr marL="521208" lvl="1" indent="-173736" defTabSz="694944">
              <a:lnSpc>
                <a:spcPct val="100000"/>
              </a:lnSpc>
              <a:spcBef>
                <a:spcPts val="380"/>
              </a:spcBef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Everyone’s contributions and presence at the table are not just invited, but that they are valued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3FFAB-35C1-888C-F1FE-1925ECFB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Inclusive Leadership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D410C26-C46A-46E5-AB20-86489CADD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48918"/>
              </p:ext>
            </p:extLst>
          </p:nvPr>
        </p:nvGraphicFramePr>
        <p:xfrm>
          <a:off x="648305" y="2287076"/>
          <a:ext cx="10915869" cy="42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23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4" descr="Two cups of coffee on wooden table">
            <a:extLst>
              <a:ext uri="{FF2B5EF4-FFF2-40B4-BE49-F238E27FC236}">
                <a16:creationId xmlns:a16="http://schemas.microsoft.com/office/drawing/2014/main" id="{9318740D-F57E-16CE-3CC7-6EA769857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" b="1571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99D0A-C041-191E-EEDB-6CECC840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5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3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35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10955-A2B1-4163-59FA-27E0C86E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0" y="640823"/>
            <a:ext cx="3894385" cy="558314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Living Ambassador Program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87B9EF5-A4C4-3BE5-6D02-FC34FF4A6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9155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4C9A9-E100-1079-F8AA-9C2EE2BE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36" y="266354"/>
            <a:ext cx="4295657" cy="558314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Qualifications of HLAs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38F63F-CB38-1782-D4FE-DC576879E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257375"/>
              </p:ext>
            </p:extLst>
          </p:nvPr>
        </p:nvGraphicFramePr>
        <p:xfrm>
          <a:off x="4515808" y="452846"/>
          <a:ext cx="7247891" cy="594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859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DDC1A-28E9-A4E1-0B0A-F5B64FB2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1" y="525510"/>
            <a:ext cx="3943285" cy="558314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of HLAs</a:t>
            </a: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BD5C4BFC-7034-647C-E94D-3BBEB5799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250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30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21BFFB-D3FA-4EE2-9E87-F2E4CEDA9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F80AEB-67E2-48CB-B8AF-AD0F7787A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54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4D745-97F1-8E28-E386-9D1E2BA0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Hosts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4B63-A8FD-3388-5BBB-1E653FC69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343" y="2706624"/>
            <a:ext cx="7463245" cy="348386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10312">
              <a:spcBef>
                <a:spcPts val="92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Erin Ortiz, MS, RDN, LDN</a:t>
            </a:r>
          </a:p>
          <a:p>
            <a:pPr marL="210312">
              <a:spcBef>
                <a:spcPts val="92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Extension Specialist-Healthy Living</a:t>
            </a:r>
          </a:p>
          <a:p>
            <a:pPr marL="210312">
              <a:spcBef>
                <a:spcPts val="92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eortiz7@utk.edu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312">
              <a:spcBef>
                <a:spcPts val="92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865-974-2128</a:t>
            </a: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256EADCD-A901-9DE4-1028-86D901589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79" r="18829"/>
          <a:stretch/>
        </p:blipFill>
        <p:spPr>
          <a:xfrm>
            <a:off x="8136404" y="10"/>
            <a:ext cx="4052548" cy="6857990"/>
          </a:xfrm>
          <a:custGeom>
            <a:avLst/>
            <a:gdLst/>
            <a:ahLst/>
            <a:cxnLst/>
            <a:rect l="l" t="t" r="r" b="b"/>
            <a:pathLst>
              <a:path w="4052548" h="6858000">
                <a:moveTo>
                  <a:pt x="25721" y="0"/>
                </a:moveTo>
                <a:lnTo>
                  <a:pt x="4052548" y="0"/>
                </a:lnTo>
                <a:lnTo>
                  <a:pt x="4052548" y="6858000"/>
                </a:lnTo>
                <a:lnTo>
                  <a:pt x="28716" y="6858000"/>
                </a:lnTo>
                <a:lnTo>
                  <a:pt x="28782" y="6856911"/>
                </a:lnTo>
                <a:cubicBezTo>
                  <a:pt x="31911" y="6736505"/>
                  <a:pt x="35027" y="6616061"/>
                  <a:pt x="38157" y="6495580"/>
                </a:cubicBezTo>
                <a:cubicBezTo>
                  <a:pt x="38284" y="6490503"/>
                  <a:pt x="39171" y="6485553"/>
                  <a:pt x="39171" y="6480476"/>
                </a:cubicBezTo>
                <a:cubicBezTo>
                  <a:pt x="48166" y="6366632"/>
                  <a:pt x="53107" y="6252788"/>
                  <a:pt x="18899" y="6141609"/>
                </a:cubicBezTo>
                <a:cubicBezTo>
                  <a:pt x="15871" y="6131163"/>
                  <a:pt x="14262" y="6120363"/>
                  <a:pt x="14084" y="6109499"/>
                </a:cubicBezTo>
                <a:cubicBezTo>
                  <a:pt x="12413" y="6012573"/>
                  <a:pt x="16644" y="5915646"/>
                  <a:pt x="26754" y="5819240"/>
                </a:cubicBezTo>
                <a:cubicBezTo>
                  <a:pt x="31949" y="5760097"/>
                  <a:pt x="26754" y="5700065"/>
                  <a:pt x="43478" y="5641557"/>
                </a:cubicBezTo>
                <a:cubicBezTo>
                  <a:pt x="50864" y="5612480"/>
                  <a:pt x="55109" y="5582693"/>
                  <a:pt x="56147" y="5552715"/>
                </a:cubicBezTo>
                <a:cubicBezTo>
                  <a:pt x="59948" y="5480119"/>
                  <a:pt x="38537" y="5411838"/>
                  <a:pt x="18139" y="5343303"/>
                </a:cubicBezTo>
                <a:cubicBezTo>
                  <a:pt x="7370" y="5307004"/>
                  <a:pt x="-5426" y="5269945"/>
                  <a:pt x="2429" y="5231870"/>
                </a:cubicBezTo>
                <a:cubicBezTo>
                  <a:pt x="16707" y="5173310"/>
                  <a:pt x="24854" y="5113418"/>
                  <a:pt x="26754" y="5053171"/>
                </a:cubicBezTo>
                <a:cubicBezTo>
                  <a:pt x="26754" y="5010527"/>
                  <a:pt x="16365" y="4968771"/>
                  <a:pt x="20039" y="4926254"/>
                </a:cubicBezTo>
                <a:cubicBezTo>
                  <a:pt x="28211" y="4843771"/>
                  <a:pt x="30238" y="4760793"/>
                  <a:pt x="26121" y="4678005"/>
                </a:cubicBezTo>
                <a:cubicBezTo>
                  <a:pt x="26095" y="4644905"/>
                  <a:pt x="29846" y="4611907"/>
                  <a:pt x="37270" y="4579644"/>
                </a:cubicBezTo>
                <a:cubicBezTo>
                  <a:pt x="46506" y="4522710"/>
                  <a:pt x="48419" y="4464836"/>
                  <a:pt x="42971" y="4407419"/>
                </a:cubicBezTo>
                <a:cubicBezTo>
                  <a:pt x="37016" y="4340914"/>
                  <a:pt x="19279" y="4275425"/>
                  <a:pt x="14845" y="4208921"/>
                </a:cubicBezTo>
                <a:cubicBezTo>
                  <a:pt x="7876" y="4098757"/>
                  <a:pt x="17759" y="3988593"/>
                  <a:pt x="27514" y="3878937"/>
                </a:cubicBezTo>
                <a:cubicBezTo>
                  <a:pt x="35116" y="3808600"/>
                  <a:pt x="37143" y="3737768"/>
                  <a:pt x="33596" y="3667113"/>
                </a:cubicBezTo>
                <a:cubicBezTo>
                  <a:pt x="29161" y="3611016"/>
                  <a:pt x="22193" y="3554919"/>
                  <a:pt x="20926" y="3498822"/>
                </a:cubicBezTo>
                <a:cubicBezTo>
                  <a:pt x="18646" y="3398557"/>
                  <a:pt x="19532" y="3298293"/>
                  <a:pt x="25360" y="3198029"/>
                </a:cubicBezTo>
                <a:cubicBezTo>
                  <a:pt x="28274" y="3147770"/>
                  <a:pt x="32962" y="3098019"/>
                  <a:pt x="34989" y="3047379"/>
                </a:cubicBezTo>
                <a:cubicBezTo>
                  <a:pt x="37016" y="2996739"/>
                  <a:pt x="41071" y="2945592"/>
                  <a:pt x="29542" y="2895967"/>
                </a:cubicBezTo>
                <a:cubicBezTo>
                  <a:pt x="10030" y="2811568"/>
                  <a:pt x="24347" y="2727549"/>
                  <a:pt x="28528" y="2643403"/>
                </a:cubicBezTo>
                <a:cubicBezTo>
                  <a:pt x="31062" y="2591113"/>
                  <a:pt x="46266" y="2537554"/>
                  <a:pt x="32836" y="2486788"/>
                </a:cubicBezTo>
                <a:cubicBezTo>
                  <a:pt x="11677" y="2407211"/>
                  <a:pt x="25487" y="2329284"/>
                  <a:pt x="32836" y="2250976"/>
                </a:cubicBezTo>
                <a:cubicBezTo>
                  <a:pt x="41311" y="2176870"/>
                  <a:pt x="39816" y="2101951"/>
                  <a:pt x="28401" y="2028238"/>
                </a:cubicBezTo>
                <a:cubicBezTo>
                  <a:pt x="14084" y="1955108"/>
                  <a:pt x="14084" y="1879897"/>
                  <a:pt x="28401" y="1806768"/>
                </a:cubicBezTo>
                <a:cubicBezTo>
                  <a:pt x="40260" y="1746406"/>
                  <a:pt x="41628" y="1684458"/>
                  <a:pt x="32455" y="1623627"/>
                </a:cubicBezTo>
                <a:cubicBezTo>
                  <a:pt x="26247" y="1580095"/>
                  <a:pt x="15098" y="1536816"/>
                  <a:pt x="13578" y="1493284"/>
                </a:cubicBezTo>
                <a:cubicBezTo>
                  <a:pt x="10436" y="1402246"/>
                  <a:pt x="12298" y="1311107"/>
                  <a:pt x="19153" y="1220286"/>
                </a:cubicBezTo>
                <a:cubicBezTo>
                  <a:pt x="27134" y="1116849"/>
                  <a:pt x="42464" y="1013792"/>
                  <a:pt x="31822" y="909594"/>
                </a:cubicBezTo>
                <a:cubicBezTo>
                  <a:pt x="28148" y="873803"/>
                  <a:pt x="20673" y="838139"/>
                  <a:pt x="19913" y="802222"/>
                </a:cubicBezTo>
                <a:cubicBezTo>
                  <a:pt x="18266" y="734956"/>
                  <a:pt x="17505" y="668579"/>
                  <a:pt x="21306" y="599155"/>
                </a:cubicBezTo>
                <a:cubicBezTo>
                  <a:pt x="25107" y="529732"/>
                  <a:pt x="39550" y="459293"/>
                  <a:pt x="29795" y="391139"/>
                </a:cubicBezTo>
                <a:cubicBezTo>
                  <a:pt x="20039" y="322984"/>
                  <a:pt x="26374" y="255972"/>
                  <a:pt x="32709" y="189087"/>
                </a:cubicBezTo>
                <a:cubicBezTo>
                  <a:pt x="38790" y="125502"/>
                  <a:pt x="40944" y="63313"/>
                  <a:pt x="26121" y="74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11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31CE5-C99B-2C24-F056-388802F7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01" y="637426"/>
            <a:ext cx="3738195" cy="558314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Continued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6706B6-D11E-A7C4-6E67-FC74445E5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248937"/>
              </p:ext>
            </p:extLst>
          </p:nvPr>
        </p:nvGraphicFramePr>
        <p:xfrm>
          <a:off x="4651189" y="350962"/>
          <a:ext cx="7009587" cy="626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277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5E170-5FBC-F0B7-E193-353121B9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HLA Program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27685DE-EEA1-05BA-E951-DF82B6C3F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56904"/>
              </p:ext>
            </p:extLst>
          </p:nvPr>
        </p:nvGraphicFramePr>
        <p:xfrm>
          <a:off x="4406161" y="604356"/>
          <a:ext cx="7467186" cy="561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428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64091-50EE-F010-C3E7-B144F7DA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" y="640823"/>
            <a:ext cx="3355018" cy="558314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Continued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3A6B57C-AC3F-2130-C8B9-B545AE801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948331"/>
              </p:ext>
            </p:extLst>
          </p:nvPr>
        </p:nvGraphicFramePr>
        <p:xfrm>
          <a:off x="4372941" y="462438"/>
          <a:ext cx="7457010" cy="5933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876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4DE5A-28F8-5EBB-938E-A26DFEF6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Schedule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3C11E-7A5C-C6C2-3D53-4AB25B53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09" y="2346726"/>
            <a:ext cx="10678333" cy="39476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meetings will be on the last Thursday of each month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will last ~1 hour via Teams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dates for 2023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27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Amanda Washington (UNC)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31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Zac Lyons (PT)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28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Captain Jessica Dolan (RDN)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26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Jeanne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Beffery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(Health Educator)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30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UT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 Office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meeting in December </a:t>
            </a:r>
          </a:p>
        </p:txBody>
      </p:sp>
    </p:spTree>
    <p:extLst>
      <p:ext uri="{BB962C8B-B14F-4D97-AF65-F5344CB8AC3E}">
        <p14:creationId xmlns:p14="http://schemas.microsoft.com/office/powerpoint/2010/main" val="261587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7AF35-2063-A6A2-1A3C-DF037274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7CAEDE2-4996-CEBB-D3E0-81AD05FFA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099136"/>
              </p:ext>
            </p:extLst>
          </p:nvPr>
        </p:nvGraphicFramePr>
        <p:xfrm>
          <a:off x="838200" y="2748635"/>
          <a:ext cx="10515600" cy="323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790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8AFB7-B912-EB07-6EA8-695BF33E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56388"/>
            <a:ext cx="10909640" cy="2759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7" name="Date Placeholder 26">
            <a:extLst>
              <a:ext uri="{FF2B5EF4-FFF2-40B4-BE49-F238E27FC236}">
                <a16:creationId xmlns:a16="http://schemas.microsoft.com/office/drawing/2014/main" id="{CFDC8673-ECDC-4BBF-85A0-B3C8BF5D5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Footer Placeholder 27">
            <a:extLst>
              <a:ext uri="{FF2B5EF4-FFF2-40B4-BE49-F238E27FC236}">
                <a16:creationId xmlns:a16="http://schemas.microsoft.com/office/drawing/2014/main" id="{98563585-019D-4DED-B8F2-11788F2B3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Slide Number Placeholder 28">
            <a:extLst>
              <a:ext uri="{FF2B5EF4-FFF2-40B4-BE49-F238E27FC236}">
                <a16:creationId xmlns:a16="http://schemas.microsoft.com/office/drawing/2014/main" id="{41D92710-32AD-4D92-A7BE-0C32FB75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3166330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6" descr="Help">
            <a:extLst>
              <a:ext uri="{FF2B5EF4-FFF2-40B4-BE49-F238E27FC236}">
                <a16:creationId xmlns:a16="http://schemas.microsoft.com/office/drawing/2014/main" id="{4D7DD982-46DB-F7E8-617B-A7B72A410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6924" y="4251960"/>
            <a:ext cx="1975104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Close-up of raw tagliatelle paste">
            <a:extLst>
              <a:ext uri="{FF2B5EF4-FFF2-40B4-BE49-F238E27FC236}">
                <a16:creationId xmlns:a16="http://schemas.microsoft.com/office/drawing/2014/main" id="{790786F6-6E85-758F-61B5-28D94518B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264" r="-1" b="10507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55AC3-1BCB-DB33-7BF8-5319F7FF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Demo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21BFFB-D3FA-4EE2-9E87-F2E4CEDA9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F80AEB-67E2-48CB-B8AF-AD0F7787A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54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4D745-97F1-8E28-E386-9D1E2BA0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Hosts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4B63-A8FD-3388-5BBB-1E653FC69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Janiece Pigg, MS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DEI Extension Assistant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jpigg7@utk.edu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865-974-2128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93C5C2-7388-E6CF-2889-10882D30D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454" r="21453"/>
          <a:stretch/>
        </p:blipFill>
        <p:spPr>
          <a:xfrm>
            <a:off x="8139452" y="10"/>
            <a:ext cx="4052548" cy="6857990"/>
          </a:xfrm>
          <a:custGeom>
            <a:avLst/>
            <a:gdLst/>
            <a:ahLst/>
            <a:cxnLst/>
            <a:rect l="l" t="t" r="r" b="b"/>
            <a:pathLst>
              <a:path w="4052548" h="6858000">
                <a:moveTo>
                  <a:pt x="25721" y="0"/>
                </a:moveTo>
                <a:lnTo>
                  <a:pt x="4052548" y="0"/>
                </a:lnTo>
                <a:lnTo>
                  <a:pt x="4052548" y="6858000"/>
                </a:lnTo>
                <a:lnTo>
                  <a:pt x="28716" y="6858000"/>
                </a:lnTo>
                <a:lnTo>
                  <a:pt x="28782" y="6856911"/>
                </a:lnTo>
                <a:cubicBezTo>
                  <a:pt x="31911" y="6736505"/>
                  <a:pt x="35027" y="6616061"/>
                  <a:pt x="38157" y="6495580"/>
                </a:cubicBezTo>
                <a:cubicBezTo>
                  <a:pt x="38284" y="6490503"/>
                  <a:pt x="39171" y="6485553"/>
                  <a:pt x="39171" y="6480476"/>
                </a:cubicBezTo>
                <a:cubicBezTo>
                  <a:pt x="48166" y="6366632"/>
                  <a:pt x="53107" y="6252788"/>
                  <a:pt x="18899" y="6141609"/>
                </a:cubicBezTo>
                <a:cubicBezTo>
                  <a:pt x="15871" y="6131163"/>
                  <a:pt x="14262" y="6120363"/>
                  <a:pt x="14084" y="6109499"/>
                </a:cubicBezTo>
                <a:cubicBezTo>
                  <a:pt x="12413" y="6012573"/>
                  <a:pt x="16644" y="5915646"/>
                  <a:pt x="26754" y="5819240"/>
                </a:cubicBezTo>
                <a:cubicBezTo>
                  <a:pt x="31949" y="5760097"/>
                  <a:pt x="26754" y="5700065"/>
                  <a:pt x="43478" y="5641557"/>
                </a:cubicBezTo>
                <a:cubicBezTo>
                  <a:pt x="50864" y="5612480"/>
                  <a:pt x="55109" y="5582693"/>
                  <a:pt x="56147" y="5552715"/>
                </a:cubicBezTo>
                <a:cubicBezTo>
                  <a:pt x="59948" y="5480119"/>
                  <a:pt x="38537" y="5411838"/>
                  <a:pt x="18139" y="5343303"/>
                </a:cubicBezTo>
                <a:cubicBezTo>
                  <a:pt x="7370" y="5307004"/>
                  <a:pt x="-5426" y="5269945"/>
                  <a:pt x="2429" y="5231870"/>
                </a:cubicBezTo>
                <a:cubicBezTo>
                  <a:pt x="16707" y="5173310"/>
                  <a:pt x="24854" y="5113418"/>
                  <a:pt x="26754" y="5053171"/>
                </a:cubicBezTo>
                <a:cubicBezTo>
                  <a:pt x="26754" y="5010527"/>
                  <a:pt x="16365" y="4968771"/>
                  <a:pt x="20039" y="4926254"/>
                </a:cubicBezTo>
                <a:cubicBezTo>
                  <a:pt x="28211" y="4843771"/>
                  <a:pt x="30238" y="4760793"/>
                  <a:pt x="26121" y="4678005"/>
                </a:cubicBezTo>
                <a:cubicBezTo>
                  <a:pt x="26095" y="4644905"/>
                  <a:pt x="29846" y="4611907"/>
                  <a:pt x="37270" y="4579644"/>
                </a:cubicBezTo>
                <a:cubicBezTo>
                  <a:pt x="46506" y="4522710"/>
                  <a:pt x="48419" y="4464836"/>
                  <a:pt x="42971" y="4407419"/>
                </a:cubicBezTo>
                <a:cubicBezTo>
                  <a:pt x="37016" y="4340914"/>
                  <a:pt x="19279" y="4275425"/>
                  <a:pt x="14845" y="4208921"/>
                </a:cubicBezTo>
                <a:cubicBezTo>
                  <a:pt x="7876" y="4098757"/>
                  <a:pt x="17759" y="3988593"/>
                  <a:pt x="27514" y="3878937"/>
                </a:cubicBezTo>
                <a:cubicBezTo>
                  <a:pt x="35116" y="3808600"/>
                  <a:pt x="37143" y="3737768"/>
                  <a:pt x="33596" y="3667113"/>
                </a:cubicBezTo>
                <a:cubicBezTo>
                  <a:pt x="29161" y="3611016"/>
                  <a:pt x="22193" y="3554919"/>
                  <a:pt x="20926" y="3498822"/>
                </a:cubicBezTo>
                <a:cubicBezTo>
                  <a:pt x="18646" y="3398557"/>
                  <a:pt x="19532" y="3298293"/>
                  <a:pt x="25360" y="3198029"/>
                </a:cubicBezTo>
                <a:cubicBezTo>
                  <a:pt x="28274" y="3147770"/>
                  <a:pt x="32962" y="3098019"/>
                  <a:pt x="34989" y="3047379"/>
                </a:cubicBezTo>
                <a:cubicBezTo>
                  <a:pt x="37016" y="2996739"/>
                  <a:pt x="41071" y="2945592"/>
                  <a:pt x="29542" y="2895967"/>
                </a:cubicBezTo>
                <a:cubicBezTo>
                  <a:pt x="10030" y="2811568"/>
                  <a:pt x="24347" y="2727549"/>
                  <a:pt x="28528" y="2643403"/>
                </a:cubicBezTo>
                <a:cubicBezTo>
                  <a:pt x="31062" y="2591113"/>
                  <a:pt x="46266" y="2537554"/>
                  <a:pt x="32836" y="2486788"/>
                </a:cubicBezTo>
                <a:cubicBezTo>
                  <a:pt x="11677" y="2407211"/>
                  <a:pt x="25487" y="2329284"/>
                  <a:pt x="32836" y="2250976"/>
                </a:cubicBezTo>
                <a:cubicBezTo>
                  <a:pt x="41311" y="2176870"/>
                  <a:pt x="39816" y="2101951"/>
                  <a:pt x="28401" y="2028238"/>
                </a:cubicBezTo>
                <a:cubicBezTo>
                  <a:pt x="14084" y="1955108"/>
                  <a:pt x="14084" y="1879897"/>
                  <a:pt x="28401" y="1806768"/>
                </a:cubicBezTo>
                <a:cubicBezTo>
                  <a:pt x="40260" y="1746406"/>
                  <a:pt x="41628" y="1684458"/>
                  <a:pt x="32455" y="1623627"/>
                </a:cubicBezTo>
                <a:cubicBezTo>
                  <a:pt x="26247" y="1580095"/>
                  <a:pt x="15098" y="1536816"/>
                  <a:pt x="13578" y="1493284"/>
                </a:cubicBezTo>
                <a:cubicBezTo>
                  <a:pt x="10436" y="1402246"/>
                  <a:pt x="12298" y="1311107"/>
                  <a:pt x="19153" y="1220286"/>
                </a:cubicBezTo>
                <a:cubicBezTo>
                  <a:pt x="27134" y="1116849"/>
                  <a:pt x="42464" y="1013792"/>
                  <a:pt x="31822" y="909594"/>
                </a:cubicBezTo>
                <a:cubicBezTo>
                  <a:pt x="28148" y="873803"/>
                  <a:pt x="20673" y="838139"/>
                  <a:pt x="19913" y="802222"/>
                </a:cubicBezTo>
                <a:cubicBezTo>
                  <a:pt x="18266" y="734956"/>
                  <a:pt x="17505" y="668579"/>
                  <a:pt x="21306" y="599155"/>
                </a:cubicBezTo>
                <a:cubicBezTo>
                  <a:pt x="25107" y="529732"/>
                  <a:pt x="39550" y="459293"/>
                  <a:pt x="29795" y="391139"/>
                </a:cubicBezTo>
                <a:cubicBezTo>
                  <a:pt x="20039" y="322984"/>
                  <a:pt x="26374" y="255972"/>
                  <a:pt x="32709" y="189087"/>
                </a:cubicBezTo>
                <a:cubicBezTo>
                  <a:pt x="38790" y="125502"/>
                  <a:pt x="40944" y="63313"/>
                  <a:pt x="26121" y="74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110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Sun's corona during an eclipse">
            <a:extLst>
              <a:ext uri="{FF2B5EF4-FFF2-40B4-BE49-F238E27FC236}">
                <a16:creationId xmlns:a16="http://schemas.microsoft.com/office/drawing/2014/main" id="{610E4E07-F9DD-878D-DB06-212C197AF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9061" r="-1" b="6647"/>
          <a:stretch/>
        </p:blipFill>
        <p:spPr>
          <a:xfrm>
            <a:off x="0" y="10"/>
            <a:ext cx="12188930" cy="6857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11ECD-D398-649A-C692-1E866480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323" y="436464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HLA Introductions</a:t>
            </a:r>
            <a:r>
              <a:rPr lang="en-US" sz="96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5EBFE-2869-678F-5310-8F88C68A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85" y="2773875"/>
            <a:ext cx="10021077" cy="21259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My name is ______ and I would take _____ to the moon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90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0030A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85690-DEFA-ACBB-C396-A139A635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D68717BE-E977-7ADB-DD60-B2058CC8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329" y="2700867"/>
            <a:ext cx="6099508" cy="388355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partnership with United Healthcare was developed in 2012.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United Healthcare provided Xbox 360 Kinect for all 95 counties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Xbox, projector, speakers, games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still be available for your use.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Events, 4-H Club Meetings, Health Fairs, etc.. </a:t>
            </a:r>
          </a:p>
        </p:txBody>
      </p:sp>
      <p:pic>
        <p:nvPicPr>
          <p:cNvPr id="1026" name="Picture 2" descr="Health insurance plans for individuals &amp; families, employers, medicare |  UnitedHealthcare">
            <a:extLst>
              <a:ext uri="{FF2B5EF4-FFF2-40B4-BE49-F238E27FC236}">
                <a16:creationId xmlns:a16="http://schemas.microsoft.com/office/drawing/2014/main" id="{41683B0F-55EB-5437-D474-D920DF58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8728" y="402405"/>
            <a:ext cx="5452873" cy="19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8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56752-6411-EAAB-4AA8-2B9EFC52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79" y="224133"/>
            <a:ext cx="11092543" cy="17062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Healthy Living Programming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10DC34-03F3-1244-0A53-0FCD527B2D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5120623"/>
              </p:ext>
            </p:extLst>
          </p:nvPr>
        </p:nvGraphicFramePr>
        <p:xfrm>
          <a:off x="687541" y="2447109"/>
          <a:ext cx="10813869" cy="418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78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D8654-46A8-9D30-C2C0-B28AA2B0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1075126" cy="176195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Healthy Living Programming</a:t>
            </a: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FC6C7A84-1C0A-098F-39D1-D1DA071D0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258852"/>
              </p:ext>
            </p:extLst>
          </p:nvPr>
        </p:nvGraphicFramePr>
        <p:xfrm>
          <a:off x="630936" y="2612290"/>
          <a:ext cx="10927080" cy="379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256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7" name="Rectangle 2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Green celery smoothie">
            <a:extLst>
              <a:ext uri="{FF2B5EF4-FFF2-40B4-BE49-F238E27FC236}">
                <a16:creationId xmlns:a16="http://schemas.microsoft.com/office/drawing/2014/main" id="{E027B918-00FB-0E3B-AE1F-F03CFE136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913" b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3DB0F-4F3A-D994-A76B-985C1801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64" y="724140"/>
            <a:ext cx="10115550" cy="34152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What does Healthy Living Mean to You?</a:t>
            </a:r>
          </a:p>
        </p:txBody>
      </p:sp>
      <p:sp>
        <p:nvSpPr>
          <p:cNvPr id="48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2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1417</Words>
  <Application>Microsoft Office PowerPoint</Application>
  <PresentationFormat>Widescreen</PresentationFormat>
  <Paragraphs>237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Modern Love</vt:lpstr>
      <vt:lpstr>The Hand</vt:lpstr>
      <vt:lpstr>SketchyVTI</vt:lpstr>
      <vt:lpstr>2023-2024  Tennessee 4-H  Healthy Living Ambassadors Orientation</vt:lpstr>
      <vt:lpstr>Orientation Agenda</vt:lpstr>
      <vt:lpstr>Hosts</vt:lpstr>
      <vt:lpstr>Hosts</vt:lpstr>
      <vt:lpstr>HLA Introductions </vt:lpstr>
      <vt:lpstr>Program Overview</vt:lpstr>
      <vt:lpstr>Need for Healthy Living Programming</vt:lpstr>
      <vt:lpstr>Need for Healthy Living Programming</vt:lpstr>
      <vt:lpstr>What does Healthy Living Mean to You?</vt:lpstr>
      <vt:lpstr>Overview of Healthy Living</vt:lpstr>
      <vt:lpstr>Seven Dimensions of Wellness</vt:lpstr>
      <vt:lpstr>Psychological Wellness</vt:lpstr>
      <vt:lpstr>Physical Wellness</vt:lpstr>
      <vt:lpstr>Financial Wellness</vt:lpstr>
      <vt:lpstr>Environmental Wellness</vt:lpstr>
      <vt:lpstr>Intellectual Wellness</vt:lpstr>
      <vt:lpstr>Spiritual Wellness</vt:lpstr>
      <vt:lpstr>Social Wellness</vt:lpstr>
      <vt:lpstr>Break</vt:lpstr>
      <vt:lpstr>Elevator Pitch Activity</vt:lpstr>
      <vt:lpstr>What do we notice about all of these pitches?</vt:lpstr>
      <vt:lpstr>What is a lens?</vt:lpstr>
      <vt:lpstr>Your Leadership Lens</vt:lpstr>
      <vt:lpstr>DEI: What and Why?</vt:lpstr>
      <vt:lpstr>Inclusive Leadership</vt:lpstr>
      <vt:lpstr>Break</vt:lpstr>
      <vt:lpstr>Healthy Living Ambassador Program</vt:lpstr>
      <vt:lpstr>Qualifications of HLAs</vt:lpstr>
      <vt:lpstr>Expectations of HLAs</vt:lpstr>
      <vt:lpstr>Expectations Continued</vt:lpstr>
      <vt:lpstr>Benefits of HLA Program</vt:lpstr>
      <vt:lpstr>Benefits Continued</vt:lpstr>
      <vt:lpstr>Meeting Schedule</vt:lpstr>
      <vt:lpstr>NEW</vt:lpstr>
      <vt:lpstr>Questions</vt:lpstr>
      <vt:lpstr>Cooking Demo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 Tennessee 4-H  Healthy Living Ambassadors Orientation</dc:title>
  <dc:creator>Ortiz, Erin Michelle</dc:creator>
  <cp:lastModifiedBy>Ortiz, Erin Michelle</cp:lastModifiedBy>
  <cp:revision>4</cp:revision>
  <dcterms:created xsi:type="dcterms:W3CDTF">2023-03-27T15:44:11Z</dcterms:created>
  <dcterms:modified xsi:type="dcterms:W3CDTF">2023-06-06T17:38:41Z</dcterms:modified>
</cp:coreProperties>
</file>